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23"/>
  </p:notesMasterIdLst>
  <p:sldIdLst>
    <p:sldId id="256" r:id="rId2"/>
    <p:sldId id="260" r:id="rId3"/>
    <p:sldId id="261" r:id="rId4"/>
    <p:sldId id="257" r:id="rId5"/>
    <p:sldId id="258" r:id="rId6"/>
    <p:sldId id="259" r:id="rId7"/>
    <p:sldId id="282" r:id="rId8"/>
    <p:sldId id="265" r:id="rId9"/>
    <p:sldId id="279" r:id="rId10"/>
    <p:sldId id="270" r:id="rId11"/>
    <p:sldId id="263" r:id="rId12"/>
    <p:sldId id="266" r:id="rId13"/>
    <p:sldId id="269" r:id="rId14"/>
    <p:sldId id="271" r:id="rId15"/>
    <p:sldId id="273" r:id="rId16"/>
    <p:sldId id="281" r:id="rId17"/>
    <p:sldId id="275" r:id="rId18"/>
    <p:sldId id="276" r:id="rId19"/>
    <p:sldId id="283" r:id="rId20"/>
    <p:sldId id="278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3" autoAdjust="0"/>
    <p:restoredTop sz="82042" autoAdjust="0"/>
  </p:normalViewPr>
  <p:slideViewPr>
    <p:cSldViewPr>
      <p:cViewPr varScale="1">
        <p:scale>
          <a:sx n="89" d="100"/>
          <a:sy n="89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8C721-B0C5-4A71-A5EB-7143058BEF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3BA4C-983D-48ED-9AD4-BC2C811E3F28}">
      <dgm:prSet phldrT="[Text]"/>
      <dgm:spPr/>
      <dgm:t>
        <a:bodyPr/>
        <a:lstStyle/>
        <a:p>
          <a:r>
            <a:rPr lang="en-US" dirty="0" smtClean="0"/>
            <a:t>Japanese restaurants in Palo Alto</a:t>
          </a:r>
          <a:endParaRPr lang="en-US" dirty="0"/>
        </a:p>
      </dgm:t>
    </dgm:pt>
    <dgm:pt modelId="{7DEA5D17-3792-43FD-BF5E-B4FB2051C434}" type="parTrans" cxnId="{6BFDFF84-8D39-4DCE-B346-0B1921C5DAF5}">
      <dgm:prSet/>
      <dgm:spPr/>
      <dgm:t>
        <a:bodyPr/>
        <a:lstStyle/>
        <a:p>
          <a:endParaRPr lang="en-US"/>
        </a:p>
      </dgm:t>
    </dgm:pt>
    <dgm:pt modelId="{8F6B7A3A-ADAE-4B4B-8BC0-DD793B5DB405}" type="sibTrans" cxnId="{6BFDFF84-8D39-4DCE-B346-0B1921C5DAF5}">
      <dgm:prSet/>
      <dgm:spPr/>
      <dgm:t>
        <a:bodyPr/>
        <a:lstStyle/>
        <a:p>
          <a:endParaRPr lang="en-US"/>
        </a:p>
      </dgm:t>
    </dgm:pt>
    <dgm:pt modelId="{065D21F4-9C38-4E2B-AE63-D1A6200447F1}">
      <dgm:prSet phldrT="[Text]"/>
      <dgm:spPr/>
      <dgm:t>
        <a:bodyPr/>
        <a:lstStyle/>
        <a:p>
          <a:r>
            <a:rPr lang="en-US" dirty="0" smtClean="0"/>
            <a:t>Homma’s </a:t>
          </a:r>
        </a:p>
        <a:p>
          <a:r>
            <a:rPr lang="en-US" dirty="0" smtClean="0"/>
            <a:t>Sushi</a:t>
          </a:r>
          <a:endParaRPr lang="en-US" dirty="0"/>
        </a:p>
      </dgm:t>
    </dgm:pt>
    <dgm:pt modelId="{209B271F-6611-4548-A97D-64AC42D60384}" type="parTrans" cxnId="{B87F0E60-57CA-4FCE-8306-4EA01290DC3E}">
      <dgm:prSet/>
      <dgm:spPr/>
      <dgm:t>
        <a:bodyPr/>
        <a:lstStyle/>
        <a:p>
          <a:endParaRPr lang="en-US"/>
        </a:p>
      </dgm:t>
    </dgm:pt>
    <dgm:pt modelId="{5C781D79-1AF6-4F50-BDC1-3BDCFC09239C}" type="sibTrans" cxnId="{B87F0E60-57CA-4FCE-8306-4EA01290DC3E}">
      <dgm:prSet/>
      <dgm:spPr/>
      <dgm:t>
        <a:bodyPr/>
        <a:lstStyle/>
        <a:p>
          <a:endParaRPr lang="en-US"/>
        </a:p>
      </dgm:t>
    </dgm:pt>
    <dgm:pt modelId="{30D8A20B-8DE4-4F8D-A8C5-4E308B2888C7}">
      <dgm:prSet phldrT="[Text]"/>
      <dgm:spPr/>
      <dgm:t>
        <a:bodyPr/>
        <a:lstStyle/>
        <a:p>
          <a:r>
            <a:rPr lang="en-US" dirty="0" err="1" smtClean="0"/>
            <a:t>Fuki</a:t>
          </a:r>
          <a:r>
            <a:rPr lang="en-US" dirty="0" smtClean="0"/>
            <a:t> Sushi</a:t>
          </a:r>
          <a:endParaRPr lang="en-US" dirty="0"/>
        </a:p>
      </dgm:t>
    </dgm:pt>
    <dgm:pt modelId="{B3CB8109-4AB8-4003-BB71-DEA96B38F22D}" type="parTrans" cxnId="{EF844D18-55FD-46D6-95C3-593648D0DE00}">
      <dgm:prSet/>
      <dgm:spPr/>
      <dgm:t>
        <a:bodyPr/>
        <a:lstStyle/>
        <a:p>
          <a:endParaRPr lang="en-US"/>
        </a:p>
      </dgm:t>
    </dgm:pt>
    <dgm:pt modelId="{6753C778-415D-4B58-B8FA-3A169D4D29A2}" type="sibTrans" cxnId="{EF844D18-55FD-46D6-95C3-593648D0DE00}">
      <dgm:prSet/>
      <dgm:spPr/>
      <dgm:t>
        <a:bodyPr/>
        <a:lstStyle/>
        <a:p>
          <a:endParaRPr lang="en-US"/>
        </a:p>
      </dgm:t>
    </dgm:pt>
    <dgm:pt modelId="{A498F352-CE29-449C-9B69-2E4FA5B7ABAE}">
      <dgm:prSet phldrT="[Text]"/>
      <dgm:spPr/>
      <dgm:t>
        <a:bodyPr/>
        <a:lstStyle/>
        <a:p>
          <a:r>
            <a:rPr lang="en-US" dirty="0" smtClean="0"/>
            <a:t>Teriyaki bowl</a:t>
          </a:r>
          <a:endParaRPr lang="en-US" dirty="0"/>
        </a:p>
      </dgm:t>
    </dgm:pt>
    <dgm:pt modelId="{FA010D60-0688-4B70-BA1F-0E7F3898CB39}" type="parTrans" cxnId="{61AD6217-CC9B-47D0-8CFF-801273E6901F}">
      <dgm:prSet/>
      <dgm:spPr/>
      <dgm:t>
        <a:bodyPr/>
        <a:lstStyle/>
        <a:p>
          <a:endParaRPr lang="en-US"/>
        </a:p>
      </dgm:t>
    </dgm:pt>
    <dgm:pt modelId="{10D78501-92EF-4051-AFEB-265BC7679774}" type="sibTrans" cxnId="{61AD6217-CC9B-47D0-8CFF-801273E6901F}">
      <dgm:prSet/>
      <dgm:spPr/>
      <dgm:t>
        <a:bodyPr/>
        <a:lstStyle/>
        <a:p>
          <a:endParaRPr lang="en-US"/>
        </a:p>
      </dgm:t>
    </dgm:pt>
    <dgm:pt modelId="{C3B40E19-3114-4F58-9CBB-A536A291C60D}" type="pres">
      <dgm:prSet presAssocID="{27F8C721-B0C5-4A71-A5EB-7143058BEF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E3CA92-80E2-4F05-B459-4BFED38DCAA7}" type="pres">
      <dgm:prSet presAssocID="{71B3BA4C-983D-48ED-9AD4-BC2C811E3F28}" presName="hierRoot1" presStyleCnt="0">
        <dgm:presLayoutVars>
          <dgm:hierBranch val="init"/>
        </dgm:presLayoutVars>
      </dgm:prSet>
      <dgm:spPr/>
    </dgm:pt>
    <dgm:pt modelId="{126E9357-1A70-4EF2-AE95-F09CACEB61F6}" type="pres">
      <dgm:prSet presAssocID="{71B3BA4C-983D-48ED-9AD4-BC2C811E3F28}" presName="rootComposite1" presStyleCnt="0"/>
      <dgm:spPr/>
    </dgm:pt>
    <dgm:pt modelId="{290DFEFC-1BBE-4C61-8898-641BB1F58AD1}" type="pres">
      <dgm:prSet presAssocID="{71B3BA4C-983D-48ED-9AD4-BC2C811E3F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B3C0-9432-4245-BF66-B2E44C5CA964}" type="pres">
      <dgm:prSet presAssocID="{71B3BA4C-983D-48ED-9AD4-BC2C811E3F2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C724B5-D8F6-4692-9F6E-BDC233CFF103}" type="pres">
      <dgm:prSet presAssocID="{71B3BA4C-983D-48ED-9AD4-BC2C811E3F28}" presName="hierChild2" presStyleCnt="0"/>
      <dgm:spPr/>
    </dgm:pt>
    <dgm:pt modelId="{BA8C0D6B-004D-4385-9C7B-4545291B6CE6}" type="pres">
      <dgm:prSet presAssocID="{209B271F-6611-4548-A97D-64AC42D6038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339963-9CBA-4E4E-A2EA-DC1961405E3C}" type="pres">
      <dgm:prSet presAssocID="{065D21F4-9C38-4E2B-AE63-D1A6200447F1}" presName="hierRoot2" presStyleCnt="0">
        <dgm:presLayoutVars>
          <dgm:hierBranch val="init"/>
        </dgm:presLayoutVars>
      </dgm:prSet>
      <dgm:spPr/>
    </dgm:pt>
    <dgm:pt modelId="{BB2FC48B-E4B8-48A8-8022-09993D90B79C}" type="pres">
      <dgm:prSet presAssocID="{065D21F4-9C38-4E2B-AE63-D1A6200447F1}" presName="rootComposite" presStyleCnt="0"/>
      <dgm:spPr/>
    </dgm:pt>
    <dgm:pt modelId="{0EB2723E-58EF-46A9-8742-016A794A1BCC}" type="pres">
      <dgm:prSet presAssocID="{065D21F4-9C38-4E2B-AE63-D1A6200447F1}" presName="rootText" presStyleLbl="node2" presStyleIdx="0" presStyleCnt="3" custScaleX="74068" custScaleY="72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1E014-CF61-406C-9721-2B2027694FB3}" type="pres">
      <dgm:prSet presAssocID="{065D21F4-9C38-4E2B-AE63-D1A6200447F1}" presName="rootConnector" presStyleLbl="node2" presStyleIdx="0" presStyleCnt="3"/>
      <dgm:spPr/>
      <dgm:t>
        <a:bodyPr/>
        <a:lstStyle/>
        <a:p>
          <a:endParaRPr lang="en-US"/>
        </a:p>
      </dgm:t>
    </dgm:pt>
    <dgm:pt modelId="{E6FA569D-F499-4F36-AB2C-9CA9FEBA6B59}" type="pres">
      <dgm:prSet presAssocID="{065D21F4-9C38-4E2B-AE63-D1A6200447F1}" presName="hierChild4" presStyleCnt="0"/>
      <dgm:spPr/>
    </dgm:pt>
    <dgm:pt modelId="{7BC328B4-C9A9-4AD9-BF53-860DF46B7F61}" type="pres">
      <dgm:prSet presAssocID="{065D21F4-9C38-4E2B-AE63-D1A6200447F1}" presName="hierChild5" presStyleCnt="0"/>
      <dgm:spPr/>
    </dgm:pt>
    <dgm:pt modelId="{55320934-6A66-4D15-8D77-454A070F06FB}" type="pres">
      <dgm:prSet presAssocID="{B3CB8109-4AB8-4003-BB71-DEA96B38F22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50C32BD-4F94-4717-9DDF-04C4093BF624}" type="pres">
      <dgm:prSet presAssocID="{30D8A20B-8DE4-4F8D-A8C5-4E308B2888C7}" presName="hierRoot2" presStyleCnt="0">
        <dgm:presLayoutVars>
          <dgm:hierBranch val="init"/>
        </dgm:presLayoutVars>
      </dgm:prSet>
      <dgm:spPr/>
    </dgm:pt>
    <dgm:pt modelId="{C184E5D0-41CF-471D-9B3C-F3B2E60927DD}" type="pres">
      <dgm:prSet presAssocID="{30D8A20B-8DE4-4F8D-A8C5-4E308B2888C7}" presName="rootComposite" presStyleCnt="0"/>
      <dgm:spPr/>
    </dgm:pt>
    <dgm:pt modelId="{0264174F-C3F5-4535-8D1D-A7622F17F179}" type="pres">
      <dgm:prSet presAssocID="{30D8A20B-8DE4-4F8D-A8C5-4E308B2888C7}" presName="rootText" presStyleLbl="node2" presStyleIdx="1" presStyleCnt="3" custScaleX="64145" custScaleY="77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680450-9A7D-4F16-9864-CE94358FD70C}" type="pres">
      <dgm:prSet presAssocID="{30D8A20B-8DE4-4F8D-A8C5-4E308B2888C7}" presName="rootConnector" presStyleLbl="node2" presStyleIdx="1" presStyleCnt="3"/>
      <dgm:spPr/>
      <dgm:t>
        <a:bodyPr/>
        <a:lstStyle/>
        <a:p>
          <a:endParaRPr lang="en-US"/>
        </a:p>
      </dgm:t>
    </dgm:pt>
    <dgm:pt modelId="{E032E01C-0AB2-4432-A073-DDE1E6D422F3}" type="pres">
      <dgm:prSet presAssocID="{30D8A20B-8DE4-4F8D-A8C5-4E308B2888C7}" presName="hierChild4" presStyleCnt="0"/>
      <dgm:spPr/>
    </dgm:pt>
    <dgm:pt modelId="{78CD00E2-013C-4067-ACF7-BD9A5E1E02BC}" type="pres">
      <dgm:prSet presAssocID="{30D8A20B-8DE4-4F8D-A8C5-4E308B2888C7}" presName="hierChild5" presStyleCnt="0"/>
      <dgm:spPr/>
    </dgm:pt>
    <dgm:pt modelId="{019396F1-0B60-4038-9451-26E0EEC81124}" type="pres">
      <dgm:prSet presAssocID="{FA010D60-0688-4B70-BA1F-0E7F3898CB3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889E9C8-056E-483E-8046-21DD048009E7}" type="pres">
      <dgm:prSet presAssocID="{A498F352-CE29-449C-9B69-2E4FA5B7ABAE}" presName="hierRoot2" presStyleCnt="0">
        <dgm:presLayoutVars>
          <dgm:hierBranch val="init"/>
        </dgm:presLayoutVars>
      </dgm:prSet>
      <dgm:spPr/>
    </dgm:pt>
    <dgm:pt modelId="{87337B44-F350-4D66-AD0E-8A40FA069B04}" type="pres">
      <dgm:prSet presAssocID="{A498F352-CE29-449C-9B69-2E4FA5B7ABAE}" presName="rootComposite" presStyleCnt="0"/>
      <dgm:spPr/>
    </dgm:pt>
    <dgm:pt modelId="{F04B9033-5204-40D9-9CFB-225A454881A5}" type="pres">
      <dgm:prSet presAssocID="{A498F352-CE29-449C-9B69-2E4FA5B7ABAE}" presName="rootText" presStyleLbl="node2" presStyleIdx="2" presStyleCnt="3" custScaleX="65252" custScaleY="74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1165B9-B2F4-498A-B6F8-56C92B08EC7E}" type="pres">
      <dgm:prSet presAssocID="{A498F352-CE29-449C-9B69-2E4FA5B7ABAE}" presName="rootConnector" presStyleLbl="node2" presStyleIdx="2" presStyleCnt="3"/>
      <dgm:spPr/>
      <dgm:t>
        <a:bodyPr/>
        <a:lstStyle/>
        <a:p>
          <a:endParaRPr lang="en-US"/>
        </a:p>
      </dgm:t>
    </dgm:pt>
    <dgm:pt modelId="{E926F37D-5181-4A7B-B9BE-C7B3138B0B8C}" type="pres">
      <dgm:prSet presAssocID="{A498F352-CE29-449C-9B69-2E4FA5B7ABAE}" presName="hierChild4" presStyleCnt="0"/>
      <dgm:spPr/>
    </dgm:pt>
    <dgm:pt modelId="{705D0441-B266-44B1-8DA2-AE9E40323BDE}" type="pres">
      <dgm:prSet presAssocID="{A498F352-CE29-449C-9B69-2E4FA5B7ABAE}" presName="hierChild5" presStyleCnt="0"/>
      <dgm:spPr/>
    </dgm:pt>
    <dgm:pt modelId="{C265397C-C74A-4003-9EDB-04076D89E48A}" type="pres">
      <dgm:prSet presAssocID="{71B3BA4C-983D-48ED-9AD4-BC2C811E3F28}" presName="hierChild3" presStyleCnt="0"/>
      <dgm:spPr/>
    </dgm:pt>
  </dgm:ptLst>
  <dgm:cxnLst>
    <dgm:cxn modelId="{51E72F6A-2E99-485C-866F-4FC49E92AA63}" type="presOf" srcId="{71B3BA4C-983D-48ED-9AD4-BC2C811E3F28}" destId="{290DFEFC-1BBE-4C61-8898-641BB1F58AD1}" srcOrd="0" destOrd="0" presId="urn:microsoft.com/office/officeart/2005/8/layout/orgChart1"/>
    <dgm:cxn modelId="{B1027A10-798B-4788-9B77-AF0425F0D6A4}" type="presOf" srcId="{A498F352-CE29-449C-9B69-2E4FA5B7ABAE}" destId="{0B1165B9-B2F4-498A-B6F8-56C92B08EC7E}" srcOrd="1" destOrd="0" presId="urn:microsoft.com/office/officeart/2005/8/layout/orgChart1"/>
    <dgm:cxn modelId="{E27402E2-73EC-4930-85A4-DA6E515E7628}" type="presOf" srcId="{209B271F-6611-4548-A97D-64AC42D60384}" destId="{BA8C0D6B-004D-4385-9C7B-4545291B6CE6}" srcOrd="0" destOrd="0" presId="urn:microsoft.com/office/officeart/2005/8/layout/orgChart1"/>
    <dgm:cxn modelId="{6BFDFF84-8D39-4DCE-B346-0B1921C5DAF5}" srcId="{27F8C721-B0C5-4A71-A5EB-7143058BEFA5}" destId="{71B3BA4C-983D-48ED-9AD4-BC2C811E3F28}" srcOrd="0" destOrd="0" parTransId="{7DEA5D17-3792-43FD-BF5E-B4FB2051C434}" sibTransId="{8F6B7A3A-ADAE-4B4B-8BC0-DD793B5DB405}"/>
    <dgm:cxn modelId="{61AD6217-CC9B-47D0-8CFF-801273E6901F}" srcId="{71B3BA4C-983D-48ED-9AD4-BC2C811E3F28}" destId="{A498F352-CE29-449C-9B69-2E4FA5B7ABAE}" srcOrd="2" destOrd="0" parTransId="{FA010D60-0688-4B70-BA1F-0E7F3898CB39}" sibTransId="{10D78501-92EF-4051-AFEB-265BC7679774}"/>
    <dgm:cxn modelId="{B87F0E60-57CA-4FCE-8306-4EA01290DC3E}" srcId="{71B3BA4C-983D-48ED-9AD4-BC2C811E3F28}" destId="{065D21F4-9C38-4E2B-AE63-D1A6200447F1}" srcOrd="0" destOrd="0" parTransId="{209B271F-6611-4548-A97D-64AC42D60384}" sibTransId="{5C781D79-1AF6-4F50-BDC1-3BDCFC09239C}"/>
    <dgm:cxn modelId="{1EBFE154-D851-4793-A9C4-31F5C7A0E3E8}" type="presOf" srcId="{B3CB8109-4AB8-4003-BB71-DEA96B38F22D}" destId="{55320934-6A66-4D15-8D77-454A070F06FB}" srcOrd="0" destOrd="0" presId="urn:microsoft.com/office/officeart/2005/8/layout/orgChart1"/>
    <dgm:cxn modelId="{B0275DA5-80AA-4750-AAF3-702A23B5AB43}" type="presOf" srcId="{A498F352-CE29-449C-9B69-2E4FA5B7ABAE}" destId="{F04B9033-5204-40D9-9CFB-225A454881A5}" srcOrd="0" destOrd="0" presId="urn:microsoft.com/office/officeart/2005/8/layout/orgChart1"/>
    <dgm:cxn modelId="{EF844D18-55FD-46D6-95C3-593648D0DE00}" srcId="{71B3BA4C-983D-48ED-9AD4-BC2C811E3F28}" destId="{30D8A20B-8DE4-4F8D-A8C5-4E308B2888C7}" srcOrd="1" destOrd="0" parTransId="{B3CB8109-4AB8-4003-BB71-DEA96B38F22D}" sibTransId="{6753C778-415D-4B58-B8FA-3A169D4D29A2}"/>
    <dgm:cxn modelId="{F4E9D5D5-F2C3-48F0-98E0-1352826DF9A9}" type="presOf" srcId="{FA010D60-0688-4B70-BA1F-0E7F3898CB39}" destId="{019396F1-0B60-4038-9451-26E0EEC81124}" srcOrd="0" destOrd="0" presId="urn:microsoft.com/office/officeart/2005/8/layout/orgChart1"/>
    <dgm:cxn modelId="{EF126D52-B86B-4061-8829-A3C2EF36D1F1}" type="presOf" srcId="{065D21F4-9C38-4E2B-AE63-D1A6200447F1}" destId="{0EB2723E-58EF-46A9-8742-016A794A1BCC}" srcOrd="0" destOrd="0" presId="urn:microsoft.com/office/officeart/2005/8/layout/orgChart1"/>
    <dgm:cxn modelId="{0C7E3881-53F7-4DF9-A93C-56E5954C17F8}" type="presOf" srcId="{30D8A20B-8DE4-4F8D-A8C5-4E308B2888C7}" destId="{E4680450-9A7D-4F16-9864-CE94358FD70C}" srcOrd="1" destOrd="0" presId="urn:microsoft.com/office/officeart/2005/8/layout/orgChart1"/>
    <dgm:cxn modelId="{4972DAD3-B4AB-48EF-A1DA-5F745EA5DED4}" type="presOf" srcId="{30D8A20B-8DE4-4F8D-A8C5-4E308B2888C7}" destId="{0264174F-C3F5-4535-8D1D-A7622F17F179}" srcOrd="0" destOrd="0" presId="urn:microsoft.com/office/officeart/2005/8/layout/orgChart1"/>
    <dgm:cxn modelId="{4456C4EE-A052-41AB-996E-C621B331D26F}" type="presOf" srcId="{71B3BA4C-983D-48ED-9AD4-BC2C811E3F28}" destId="{2ABBB3C0-9432-4245-BF66-B2E44C5CA964}" srcOrd="1" destOrd="0" presId="urn:microsoft.com/office/officeart/2005/8/layout/orgChart1"/>
    <dgm:cxn modelId="{75C25D3A-BEA2-4D82-87E1-93CDB7194807}" type="presOf" srcId="{27F8C721-B0C5-4A71-A5EB-7143058BEFA5}" destId="{C3B40E19-3114-4F58-9CBB-A536A291C60D}" srcOrd="0" destOrd="0" presId="urn:microsoft.com/office/officeart/2005/8/layout/orgChart1"/>
    <dgm:cxn modelId="{72F8CF56-A2AE-4982-8EAE-6E7D64C33021}" type="presOf" srcId="{065D21F4-9C38-4E2B-AE63-D1A6200447F1}" destId="{3C51E014-CF61-406C-9721-2B2027694FB3}" srcOrd="1" destOrd="0" presId="urn:microsoft.com/office/officeart/2005/8/layout/orgChart1"/>
    <dgm:cxn modelId="{268D45B6-8BDC-461D-9736-4515C620DD20}" type="presParOf" srcId="{C3B40E19-3114-4F58-9CBB-A536A291C60D}" destId="{A0E3CA92-80E2-4F05-B459-4BFED38DCAA7}" srcOrd="0" destOrd="0" presId="urn:microsoft.com/office/officeart/2005/8/layout/orgChart1"/>
    <dgm:cxn modelId="{D0C57B47-D52D-4C31-9463-2FBA41DE0E79}" type="presParOf" srcId="{A0E3CA92-80E2-4F05-B459-4BFED38DCAA7}" destId="{126E9357-1A70-4EF2-AE95-F09CACEB61F6}" srcOrd="0" destOrd="0" presId="urn:microsoft.com/office/officeart/2005/8/layout/orgChart1"/>
    <dgm:cxn modelId="{CDCE7B41-D9AE-4C76-B408-4F03AC556201}" type="presParOf" srcId="{126E9357-1A70-4EF2-AE95-F09CACEB61F6}" destId="{290DFEFC-1BBE-4C61-8898-641BB1F58AD1}" srcOrd="0" destOrd="0" presId="urn:microsoft.com/office/officeart/2005/8/layout/orgChart1"/>
    <dgm:cxn modelId="{D3207E25-251D-41CA-82E4-43FD444F9CD2}" type="presParOf" srcId="{126E9357-1A70-4EF2-AE95-F09CACEB61F6}" destId="{2ABBB3C0-9432-4245-BF66-B2E44C5CA964}" srcOrd="1" destOrd="0" presId="urn:microsoft.com/office/officeart/2005/8/layout/orgChart1"/>
    <dgm:cxn modelId="{D434B2F0-6D07-45A4-90D3-0CD82F0DEBB3}" type="presParOf" srcId="{A0E3CA92-80E2-4F05-B459-4BFED38DCAA7}" destId="{26C724B5-D8F6-4692-9F6E-BDC233CFF103}" srcOrd="1" destOrd="0" presId="urn:microsoft.com/office/officeart/2005/8/layout/orgChart1"/>
    <dgm:cxn modelId="{AB02145A-D0CF-4885-AFA3-8822257F16B5}" type="presParOf" srcId="{26C724B5-D8F6-4692-9F6E-BDC233CFF103}" destId="{BA8C0D6B-004D-4385-9C7B-4545291B6CE6}" srcOrd="0" destOrd="0" presId="urn:microsoft.com/office/officeart/2005/8/layout/orgChart1"/>
    <dgm:cxn modelId="{F5F312AF-0BBB-469C-8D95-0A2D9CB54439}" type="presParOf" srcId="{26C724B5-D8F6-4692-9F6E-BDC233CFF103}" destId="{81339963-9CBA-4E4E-A2EA-DC1961405E3C}" srcOrd="1" destOrd="0" presId="urn:microsoft.com/office/officeart/2005/8/layout/orgChart1"/>
    <dgm:cxn modelId="{B93C9024-096B-4C12-81AA-3913726CD9F3}" type="presParOf" srcId="{81339963-9CBA-4E4E-A2EA-DC1961405E3C}" destId="{BB2FC48B-E4B8-48A8-8022-09993D90B79C}" srcOrd="0" destOrd="0" presId="urn:microsoft.com/office/officeart/2005/8/layout/orgChart1"/>
    <dgm:cxn modelId="{C108FA5A-4D1B-4EBA-A533-1A802276BCEF}" type="presParOf" srcId="{BB2FC48B-E4B8-48A8-8022-09993D90B79C}" destId="{0EB2723E-58EF-46A9-8742-016A794A1BCC}" srcOrd="0" destOrd="0" presId="urn:microsoft.com/office/officeart/2005/8/layout/orgChart1"/>
    <dgm:cxn modelId="{620646E4-E29B-40F7-B189-F9D33A568443}" type="presParOf" srcId="{BB2FC48B-E4B8-48A8-8022-09993D90B79C}" destId="{3C51E014-CF61-406C-9721-2B2027694FB3}" srcOrd="1" destOrd="0" presId="urn:microsoft.com/office/officeart/2005/8/layout/orgChart1"/>
    <dgm:cxn modelId="{C8658C74-4228-4693-A505-8BDC286CBF96}" type="presParOf" srcId="{81339963-9CBA-4E4E-A2EA-DC1961405E3C}" destId="{E6FA569D-F499-4F36-AB2C-9CA9FEBA6B59}" srcOrd="1" destOrd="0" presId="urn:microsoft.com/office/officeart/2005/8/layout/orgChart1"/>
    <dgm:cxn modelId="{8822E4F5-E3EB-4232-B9A1-0367F543E3CC}" type="presParOf" srcId="{81339963-9CBA-4E4E-A2EA-DC1961405E3C}" destId="{7BC328B4-C9A9-4AD9-BF53-860DF46B7F61}" srcOrd="2" destOrd="0" presId="urn:microsoft.com/office/officeart/2005/8/layout/orgChart1"/>
    <dgm:cxn modelId="{72B1E20C-EEB7-4F1B-97DC-15D1680AB65D}" type="presParOf" srcId="{26C724B5-D8F6-4692-9F6E-BDC233CFF103}" destId="{55320934-6A66-4D15-8D77-454A070F06FB}" srcOrd="2" destOrd="0" presId="urn:microsoft.com/office/officeart/2005/8/layout/orgChart1"/>
    <dgm:cxn modelId="{BBE355C2-77B7-46E6-AC9C-96E928E6817C}" type="presParOf" srcId="{26C724B5-D8F6-4692-9F6E-BDC233CFF103}" destId="{350C32BD-4F94-4717-9DDF-04C4093BF624}" srcOrd="3" destOrd="0" presId="urn:microsoft.com/office/officeart/2005/8/layout/orgChart1"/>
    <dgm:cxn modelId="{4610D8AF-9C8B-495B-9876-53813EA975F2}" type="presParOf" srcId="{350C32BD-4F94-4717-9DDF-04C4093BF624}" destId="{C184E5D0-41CF-471D-9B3C-F3B2E60927DD}" srcOrd="0" destOrd="0" presId="urn:microsoft.com/office/officeart/2005/8/layout/orgChart1"/>
    <dgm:cxn modelId="{E101CDA8-4ECC-4BBB-9E35-213DF3DFE220}" type="presParOf" srcId="{C184E5D0-41CF-471D-9B3C-F3B2E60927DD}" destId="{0264174F-C3F5-4535-8D1D-A7622F17F179}" srcOrd="0" destOrd="0" presId="urn:microsoft.com/office/officeart/2005/8/layout/orgChart1"/>
    <dgm:cxn modelId="{557ECDC7-5111-4667-A255-5999F3C7010F}" type="presParOf" srcId="{C184E5D0-41CF-471D-9B3C-F3B2E60927DD}" destId="{E4680450-9A7D-4F16-9864-CE94358FD70C}" srcOrd="1" destOrd="0" presId="urn:microsoft.com/office/officeart/2005/8/layout/orgChart1"/>
    <dgm:cxn modelId="{CFE30E9B-517C-4C96-BB9D-23C4B7FED175}" type="presParOf" srcId="{350C32BD-4F94-4717-9DDF-04C4093BF624}" destId="{E032E01C-0AB2-4432-A073-DDE1E6D422F3}" srcOrd="1" destOrd="0" presId="urn:microsoft.com/office/officeart/2005/8/layout/orgChart1"/>
    <dgm:cxn modelId="{FB6D0541-B06D-48FF-B6D2-3FC4057CF237}" type="presParOf" srcId="{350C32BD-4F94-4717-9DDF-04C4093BF624}" destId="{78CD00E2-013C-4067-ACF7-BD9A5E1E02BC}" srcOrd="2" destOrd="0" presId="urn:microsoft.com/office/officeart/2005/8/layout/orgChart1"/>
    <dgm:cxn modelId="{C8AB501A-821B-4298-A3DF-D01AD5B863DC}" type="presParOf" srcId="{26C724B5-D8F6-4692-9F6E-BDC233CFF103}" destId="{019396F1-0B60-4038-9451-26E0EEC81124}" srcOrd="4" destOrd="0" presId="urn:microsoft.com/office/officeart/2005/8/layout/orgChart1"/>
    <dgm:cxn modelId="{D2E2E20D-D2F8-464A-A21B-3787E2FA2470}" type="presParOf" srcId="{26C724B5-D8F6-4692-9F6E-BDC233CFF103}" destId="{3889E9C8-056E-483E-8046-21DD048009E7}" srcOrd="5" destOrd="0" presId="urn:microsoft.com/office/officeart/2005/8/layout/orgChart1"/>
    <dgm:cxn modelId="{5A2351A2-C27C-4F03-87F6-D987DF782BE0}" type="presParOf" srcId="{3889E9C8-056E-483E-8046-21DD048009E7}" destId="{87337B44-F350-4D66-AD0E-8A40FA069B04}" srcOrd="0" destOrd="0" presId="urn:microsoft.com/office/officeart/2005/8/layout/orgChart1"/>
    <dgm:cxn modelId="{B78F0BC8-292F-4240-BA67-DF3DAFF111F2}" type="presParOf" srcId="{87337B44-F350-4D66-AD0E-8A40FA069B04}" destId="{F04B9033-5204-40D9-9CFB-225A454881A5}" srcOrd="0" destOrd="0" presId="urn:microsoft.com/office/officeart/2005/8/layout/orgChart1"/>
    <dgm:cxn modelId="{CE46D7BC-8FA2-450B-ABD3-9A744313F919}" type="presParOf" srcId="{87337B44-F350-4D66-AD0E-8A40FA069B04}" destId="{0B1165B9-B2F4-498A-B6F8-56C92B08EC7E}" srcOrd="1" destOrd="0" presId="urn:microsoft.com/office/officeart/2005/8/layout/orgChart1"/>
    <dgm:cxn modelId="{F6E90D8C-D8CB-4AA7-86CA-8BF29C793DB7}" type="presParOf" srcId="{3889E9C8-056E-483E-8046-21DD048009E7}" destId="{E926F37D-5181-4A7B-B9BE-C7B3138B0B8C}" srcOrd="1" destOrd="0" presId="urn:microsoft.com/office/officeart/2005/8/layout/orgChart1"/>
    <dgm:cxn modelId="{3743DC48-6563-44D8-9874-1BDD9018F3F4}" type="presParOf" srcId="{3889E9C8-056E-483E-8046-21DD048009E7}" destId="{705D0441-B266-44B1-8DA2-AE9E40323BDE}" srcOrd="2" destOrd="0" presId="urn:microsoft.com/office/officeart/2005/8/layout/orgChart1"/>
    <dgm:cxn modelId="{F71A0F63-CDAC-4694-9C95-CE2691FF0572}" type="presParOf" srcId="{A0E3CA92-80E2-4F05-B459-4BFED38DCAA7}" destId="{C265397C-C74A-4003-9EDB-04076D89E4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8C721-B0C5-4A71-A5EB-7143058BEF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3BA4C-983D-48ED-9AD4-BC2C811E3F28}">
      <dgm:prSet phldrT="[Text]"/>
      <dgm:spPr/>
      <dgm:t>
        <a:bodyPr/>
        <a:lstStyle/>
        <a:p>
          <a:r>
            <a:rPr lang="en-US" dirty="0" smtClean="0"/>
            <a:t>Japanese restaurants in Palo Alto</a:t>
          </a:r>
          <a:endParaRPr lang="en-US" dirty="0"/>
        </a:p>
      </dgm:t>
    </dgm:pt>
    <dgm:pt modelId="{7DEA5D17-3792-43FD-BF5E-B4FB2051C434}" type="parTrans" cxnId="{6BFDFF84-8D39-4DCE-B346-0B1921C5DAF5}">
      <dgm:prSet/>
      <dgm:spPr/>
      <dgm:t>
        <a:bodyPr/>
        <a:lstStyle/>
        <a:p>
          <a:endParaRPr lang="en-US"/>
        </a:p>
      </dgm:t>
    </dgm:pt>
    <dgm:pt modelId="{8F6B7A3A-ADAE-4B4B-8BC0-DD793B5DB405}" type="sibTrans" cxnId="{6BFDFF84-8D39-4DCE-B346-0B1921C5DAF5}">
      <dgm:prSet/>
      <dgm:spPr/>
      <dgm:t>
        <a:bodyPr/>
        <a:lstStyle/>
        <a:p>
          <a:endParaRPr lang="en-US"/>
        </a:p>
      </dgm:t>
    </dgm:pt>
    <dgm:pt modelId="{30D8A20B-8DE4-4F8D-A8C5-4E308B2888C7}">
      <dgm:prSet phldrT="[Text]"/>
      <dgm:spPr/>
      <dgm:t>
        <a:bodyPr/>
        <a:lstStyle/>
        <a:p>
          <a:r>
            <a:rPr lang="en-US" dirty="0" err="1" smtClean="0"/>
            <a:t>Fuki</a:t>
          </a:r>
          <a:r>
            <a:rPr lang="en-US" dirty="0" smtClean="0"/>
            <a:t> Sushi</a:t>
          </a:r>
          <a:endParaRPr lang="en-US" dirty="0"/>
        </a:p>
      </dgm:t>
    </dgm:pt>
    <dgm:pt modelId="{B3CB8109-4AB8-4003-BB71-DEA96B38F22D}" type="parTrans" cxnId="{EF844D18-55FD-46D6-95C3-593648D0DE00}">
      <dgm:prSet/>
      <dgm:spPr/>
      <dgm:t>
        <a:bodyPr/>
        <a:lstStyle/>
        <a:p>
          <a:endParaRPr lang="en-US"/>
        </a:p>
      </dgm:t>
    </dgm:pt>
    <dgm:pt modelId="{6753C778-415D-4B58-B8FA-3A169D4D29A2}" type="sibTrans" cxnId="{EF844D18-55FD-46D6-95C3-593648D0DE00}">
      <dgm:prSet/>
      <dgm:spPr/>
      <dgm:t>
        <a:bodyPr/>
        <a:lstStyle/>
        <a:p>
          <a:endParaRPr lang="en-US"/>
        </a:p>
      </dgm:t>
    </dgm:pt>
    <dgm:pt modelId="{A498F352-CE29-449C-9B69-2E4FA5B7ABAE}">
      <dgm:prSet phldrT="[Text]"/>
      <dgm:spPr/>
      <dgm:t>
        <a:bodyPr/>
        <a:lstStyle/>
        <a:p>
          <a:r>
            <a:rPr lang="en-US" dirty="0" smtClean="0"/>
            <a:t>Teriyaki bowl</a:t>
          </a:r>
          <a:endParaRPr lang="en-US" dirty="0"/>
        </a:p>
      </dgm:t>
    </dgm:pt>
    <dgm:pt modelId="{FA010D60-0688-4B70-BA1F-0E7F3898CB39}" type="parTrans" cxnId="{61AD6217-CC9B-47D0-8CFF-801273E6901F}">
      <dgm:prSet/>
      <dgm:spPr/>
      <dgm:t>
        <a:bodyPr/>
        <a:lstStyle/>
        <a:p>
          <a:endParaRPr lang="en-US"/>
        </a:p>
      </dgm:t>
    </dgm:pt>
    <dgm:pt modelId="{10D78501-92EF-4051-AFEB-265BC7679774}" type="sibTrans" cxnId="{61AD6217-CC9B-47D0-8CFF-801273E6901F}">
      <dgm:prSet/>
      <dgm:spPr/>
      <dgm:t>
        <a:bodyPr/>
        <a:lstStyle/>
        <a:p>
          <a:endParaRPr lang="en-US"/>
        </a:p>
      </dgm:t>
    </dgm:pt>
    <dgm:pt modelId="{065D21F4-9C38-4E2B-AE63-D1A6200447F1}">
      <dgm:prSet phldrT="[Text]"/>
      <dgm:spPr/>
      <dgm:t>
        <a:bodyPr/>
        <a:lstStyle/>
        <a:p>
          <a:r>
            <a:rPr lang="en-US" dirty="0" smtClean="0"/>
            <a:t>Homma’s </a:t>
          </a:r>
        </a:p>
        <a:p>
          <a:r>
            <a:rPr lang="en-US" dirty="0" smtClean="0"/>
            <a:t>Sushi</a:t>
          </a:r>
          <a:endParaRPr lang="en-US" dirty="0"/>
        </a:p>
      </dgm:t>
    </dgm:pt>
    <dgm:pt modelId="{5C781D79-1AF6-4F50-BDC1-3BDCFC09239C}" type="sibTrans" cxnId="{B87F0E60-57CA-4FCE-8306-4EA01290DC3E}">
      <dgm:prSet/>
      <dgm:spPr/>
      <dgm:t>
        <a:bodyPr/>
        <a:lstStyle/>
        <a:p>
          <a:endParaRPr lang="en-US"/>
        </a:p>
      </dgm:t>
    </dgm:pt>
    <dgm:pt modelId="{209B271F-6611-4548-A97D-64AC42D60384}" type="parTrans" cxnId="{B87F0E60-57CA-4FCE-8306-4EA01290DC3E}">
      <dgm:prSet/>
      <dgm:spPr/>
      <dgm:t>
        <a:bodyPr/>
        <a:lstStyle/>
        <a:p>
          <a:endParaRPr lang="en-US"/>
        </a:p>
      </dgm:t>
    </dgm:pt>
    <dgm:pt modelId="{C3B40E19-3114-4F58-9CBB-A536A291C60D}" type="pres">
      <dgm:prSet presAssocID="{27F8C721-B0C5-4A71-A5EB-7143058BEF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E3CA92-80E2-4F05-B459-4BFED38DCAA7}" type="pres">
      <dgm:prSet presAssocID="{71B3BA4C-983D-48ED-9AD4-BC2C811E3F28}" presName="hierRoot1" presStyleCnt="0">
        <dgm:presLayoutVars>
          <dgm:hierBranch val="init"/>
        </dgm:presLayoutVars>
      </dgm:prSet>
      <dgm:spPr/>
    </dgm:pt>
    <dgm:pt modelId="{126E9357-1A70-4EF2-AE95-F09CACEB61F6}" type="pres">
      <dgm:prSet presAssocID="{71B3BA4C-983D-48ED-9AD4-BC2C811E3F28}" presName="rootComposite1" presStyleCnt="0"/>
      <dgm:spPr/>
    </dgm:pt>
    <dgm:pt modelId="{290DFEFC-1BBE-4C61-8898-641BB1F58AD1}" type="pres">
      <dgm:prSet presAssocID="{71B3BA4C-983D-48ED-9AD4-BC2C811E3F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B3C0-9432-4245-BF66-B2E44C5CA964}" type="pres">
      <dgm:prSet presAssocID="{71B3BA4C-983D-48ED-9AD4-BC2C811E3F2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C724B5-D8F6-4692-9F6E-BDC233CFF103}" type="pres">
      <dgm:prSet presAssocID="{71B3BA4C-983D-48ED-9AD4-BC2C811E3F28}" presName="hierChild2" presStyleCnt="0"/>
      <dgm:spPr/>
    </dgm:pt>
    <dgm:pt modelId="{BA8C0D6B-004D-4385-9C7B-4545291B6CE6}" type="pres">
      <dgm:prSet presAssocID="{209B271F-6611-4548-A97D-64AC42D6038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339963-9CBA-4E4E-A2EA-DC1961405E3C}" type="pres">
      <dgm:prSet presAssocID="{065D21F4-9C38-4E2B-AE63-D1A6200447F1}" presName="hierRoot2" presStyleCnt="0">
        <dgm:presLayoutVars>
          <dgm:hierBranch val="init"/>
        </dgm:presLayoutVars>
      </dgm:prSet>
      <dgm:spPr/>
    </dgm:pt>
    <dgm:pt modelId="{BB2FC48B-E4B8-48A8-8022-09993D90B79C}" type="pres">
      <dgm:prSet presAssocID="{065D21F4-9C38-4E2B-AE63-D1A6200447F1}" presName="rootComposite" presStyleCnt="0"/>
      <dgm:spPr/>
    </dgm:pt>
    <dgm:pt modelId="{0EB2723E-58EF-46A9-8742-016A794A1BCC}" type="pres">
      <dgm:prSet presAssocID="{065D21F4-9C38-4E2B-AE63-D1A6200447F1}" presName="rootText" presStyleLbl="node2" presStyleIdx="0" presStyleCnt="3" custScaleX="74068" custScaleY="72725" custLinFactNeighborX="15092" custLinFactNeighborY="2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1E014-CF61-406C-9721-2B2027694FB3}" type="pres">
      <dgm:prSet presAssocID="{065D21F4-9C38-4E2B-AE63-D1A6200447F1}" presName="rootConnector" presStyleLbl="node2" presStyleIdx="0" presStyleCnt="3"/>
      <dgm:spPr/>
      <dgm:t>
        <a:bodyPr/>
        <a:lstStyle/>
        <a:p>
          <a:endParaRPr lang="en-US"/>
        </a:p>
      </dgm:t>
    </dgm:pt>
    <dgm:pt modelId="{E6FA569D-F499-4F36-AB2C-9CA9FEBA6B59}" type="pres">
      <dgm:prSet presAssocID="{065D21F4-9C38-4E2B-AE63-D1A6200447F1}" presName="hierChild4" presStyleCnt="0"/>
      <dgm:spPr/>
    </dgm:pt>
    <dgm:pt modelId="{7BC328B4-C9A9-4AD9-BF53-860DF46B7F61}" type="pres">
      <dgm:prSet presAssocID="{065D21F4-9C38-4E2B-AE63-D1A6200447F1}" presName="hierChild5" presStyleCnt="0"/>
      <dgm:spPr/>
    </dgm:pt>
    <dgm:pt modelId="{55320934-6A66-4D15-8D77-454A070F06FB}" type="pres">
      <dgm:prSet presAssocID="{B3CB8109-4AB8-4003-BB71-DEA96B38F22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50C32BD-4F94-4717-9DDF-04C4093BF624}" type="pres">
      <dgm:prSet presAssocID="{30D8A20B-8DE4-4F8D-A8C5-4E308B2888C7}" presName="hierRoot2" presStyleCnt="0">
        <dgm:presLayoutVars>
          <dgm:hierBranch val="init"/>
        </dgm:presLayoutVars>
      </dgm:prSet>
      <dgm:spPr/>
    </dgm:pt>
    <dgm:pt modelId="{C184E5D0-41CF-471D-9B3C-F3B2E60927DD}" type="pres">
      <dgm:prSet presAssocID="{30D8A20B-8DE4-4F8D-A8C5-4E308B2888C7}" presName="rootComposite" presStyleCnt="0"/>
      <dgm:spPr/>
    </dgm:pt>
    <dgm:pt modelId="{0264174F-C3F5-4535-8D1D-A7622F17F179}" type="pres">
      <dgm:prSet presAssocID="{30D8A20B-8DE4-4F8D-A8C5-4E308B2888C7}" presName="rootText" presStyleLbl="node2" presStyleIdx="1" presStyleCnt="3" custScaleX="66379" custScaleY="77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680450-9A7D-4F16-9864-CE94358FD70C}" type="pres">
      <dgm:prSet presAssocID="{30D8A20B-8DE4-4F8D-A8C5-4E308B2888C7}" presName="rootConnector" presStyleLbl="node2" presStyleIdx="1" presStyleCnt="3"/>
      <dgm:spPr/>
      <dgm:t>
        <a:bodyPr/>
        <a:lstStyle/>
        <a:p>
          <a:endParaRPr lang="en-US"/>
        </a:p>
      </dgm:t>
    </dgm:pt>
    <dgm:pt modelId="{E032E01C-0AB2-4432-A073-DDE1E6D422F3}" type="pres">
      <dgm:prSet presAssocID="{30D8A20B-8DE4-4F8D-A8C5-4E308B2888C7}" presName="hierChild4" presStyleCnt="0"/>
      <dgm:spPr/>
    </dgm:pt>
    <dgm:pt modelId="{78CD00E2-013C-4067-ACF7-BD9A5E1E02BC}" type="pres">
      <dgm:prSet presAssocID="{30D8A20B-8DE4-4F8D-A8C5-4E308B2888C7}" presName="hierChild5" presStyleCnt="0"/>
      <dgm:spPr/>
    </dgm:pt>
    <dgm:pt modelId="{019396F1-0B60-4038-9451-26E0EEC81124}" type="pres">
      <dgm:prSet presAssocID="{FA010D60-0688-4B70-BA1F-0E7F3898CB3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889E9C8-056E-483E-8046-21DD048009E7}" type="pres">
      <dgm:prSet presAssocID="{A498F352-CE29-449C-9B69-2E4FA5B7ABAE}" presName="hierRoot2" presStyleCnt="0">
        <dgm:presLayoutVars>
          <dgm:hierBranch val="init"/>
        </dgm:presLayoutVars>
      </dgm:prSet>
      <dgm:spPr/>
    </dgm:pt>
    <dgm:pt modelId="{87337B44-F350-4D66-AD0E-8A40FA069B04}" type="pres">
      <dgm:prSet presAssocID="{A498F352-CE29-449C-9B69-2E4FA5B7ABAE}" presName="rootComposite" presStyleCnt="0"/>
      <dgm:spPr/>
    </dgm:pt>
    <dgm:pt modelId="{F04B9033-5204-40D9-9CFB-225A454881A5}" type="pres">
      <dgm:prSet presAssocID="{A498F352-CE29-449C-9B69-2E4FA5B7ABAE}" presName="rootText" presStyleLbl="node2" presStyleIdx="2" presStyleCnt="3" custScaleX="65252" custScaleY="74398" custLinFactNeighborX="-15092" custLinFactNeighborY="2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1165B9-B2F4-498A-B6F8-56C92B08EC7E}" type="pres">
      <dgm:prSet presAssocID="{A498F352-CE29-449C-9B69-2E4FA5B7ABAE}" presName="rootConnector" presStyleLbl="node2" presStyleIdx="2" presStyleCnt="3"/>
      <dgm:spPr/>
      <dgm:t>
        <a:bodyPr/>
        <a:lstStyle/>
        <a:p>
          <a:endParaRPr lang="en-US"/>
        </a:p>
      </dgm:t>
    </dgm:pt>
    <dgm:pt modelId="{E926F37D-5181-4A7B-B9BE-C7B3138B0B8C}" type="pres">
      <dgm:prSet presAssocID="{A498F352-CE29-449C-9B69-2E4FA5B7ABAE}" presName="hierChild4" presStyleCnt="0"/>
      <dgm:spPr/>
    </dgm:pt>
    <dgm:pt modelId="{705D0441-B266-44B1-8DA2-AE9E40323BDE}" type="pres">
      <dgm:prSet presAssocID="{A498F352-CE29-449C-9B69-2E4FA5B7ABAE}" presName="hierChild5" presStyleCnt="0"/>
      <dgm:spPr/>
    </dgm:pt>
    <dgm:pt modelId="{C265397C-C74A-4003-9EDB-04076D89E48A}" type="pres">
      <dgm:prSet presAssocID="{71B3BA4C-983D-48ED-9AD4-BC2C811E3F28}" presName="hierChild3" presStyleCnt="0"/>
      <dgm:spPr/>
    </dgm:pt>
  </dgm:ptLst>
  <dgm:cxnLst>
    <dgm:cxn modelId="{A487C7D5-8897-401A-B997-824ABE3937A7}" type="presOf" srcId="{A498F352-CE29-449C-9B69-2E4FA5B7ABAE}" destId="{0B1165B9-B2F4-498A-B6F8-56C92B08EC7E}" srcOrd="1" destOrd="0" presId="urn:microsoft.com/office/officeart/2005/8/layout/orgChart1"/>
    <dgm:cxn modelId="{910D6344-69A2-4271-B79B-C625030535C8}" type="presOf" srcId="{30D8A20B-8DE4-4F8D-A8C5-4E308B2888C7}" destId="{0264174F-C3F5-4535-8D1D-A7622F17F179}" srcOrd="0" destOrd="0" presId="urn:microsoft.com/office/officeart/2005/8/layout/orgChart1"/>
    <dgm:cxn modelId="{29615C04-1BF4-4A0B-B862-D1F41C35A364}" type="presOf" srcId="{065D21F4-9C38-4E2B-AE63-D1A6200447F1}" destId="{0EB2723E-58EF-46A9-8742-016A794A1BCC}" srcOrd="0" destOrd="0" presId="urn:microsoft.com/office/officeart/2005/8/layout/orgChart1"/>
    <dgm:cxn modelId="{6BFDFF84-8D39-4DCE-B346-0B1921C5DAF5}" srcId="{27F8C721-B0C5-4A71-A5EB-7143058BEFA5}" destId="{71B3BA4C-983D-48ED-9AD4-BC2C811E3F28}" srcOrd="0" destOrd="0" parTransId="{7DEA5D17-3792-43FD-BF5E-B4FB2051C434}" sibTransId="{8F6B7A3A-ADAE-4B4B-8BC0-DD793B5DB405}"/>
    <dgm:cxn modelId="{61AD6217-CC9B-47D0-8CFF-801273E6901F}" srcId="{71B3BA4C-983D-48ED-9AD4-BC2C811E3F28}" destId="{A498F352-CE29-449C-9B69-2E4FA5B7ABAE}" srcOrd="2" destOrd="0" parTransId="{FA010D60-0688-4B70-BA1F-0E7F3898CB39}" sibTransId="{10D78501-92EF-4051-AFEB-265BC7679774}"/>
    <dgm:cxn modelId="{3E7D982F-A16F-4BD6-9A77-2E75CB76F41C}" type="presOf" srcId="{065D21F4-9C38-4E2B-AE63-D1A6200447F1}" destId="{3C51E014-CF61-406C-9721-2B2027694FB3}" srcOrd="1" destOrd="0" presId="urn:microsoft.com/office/officeart/2005/8/layout/orgChart1"/>
    <dgm:cxn modelId="{B87F0E60-57CA-4FCE-8306-4EA01290DC3E}" srcId="{71B3BA4C-983D-48ED-9AD4-BC2C811E3F28}" destId="{065D21F4-9C38-4E2B-AE63-D1A6200447F1}" srcOrd="0" destOrd="0" parTransId="{209B271F-6611-4548-A97D-64AC42D60384}" sibTransId="{5C781D79-1AF6-4F50-BDC1-3BDCFC09239C}"/>
    <dgm:cxn modelId="{2FB3AB27-2511-4076-93D9-958FD7433439}" type="presOf" srcId="{71B3BA4C-983D-48ED-9AD4-BC2C811E3F28}" destId="{290DFEFC-1BBE-4C61-8898-641BB1F58AD1}" srcOrd="0" destOrd="0" presId="urn:microsoft.com/office/officeart/2005/8/layout/orgChart1"/>
    <dgm:cxn modelId="{EF844D18-55FD-46D6-95C3-593648D0DE00}" srcId="{71B3BA4C-983D-48ED-9AD4-BC2C811E3F28}" destId="{30D8A20B-8DE4-4F8D-A8C5-4E308B2888C7}" srcOrd="1" destOrd="0" parTransId="{B3CB8109-4AB8-4003-BB71-DEA96B38F22D}" sibTransId="{6753C778-415D-4B58-B8FA-3A169D4D29A2}"/>
    <dgm:cxn modelId="{542D4091-E49E-4DE5-ADA4-356C233A787D}" type="presOf" srcId="{71B3BA4C-983D-48ED-9AD4-BC2C811E3F28}" destId="{2ABBB3C0-9432-4245-BF66-B2E44C5CA964}" srcOrd="1" destOrd="0" presId="urn:microsoft.com/office/officeart/2005/8/layout/orgChart1"/>
    <dgm:cxn modelId="{0E5AE5F2-43DD-4AF6-B34C-D75FA81006A3}" type="presOf" srcId="{A498F352-CE29-449C-9B69-2E4FA5B7ABAE}" destId="{F04B9033-5204-40D9-9CFB-225A454881A5}" srcOrd="0" destOrd="0" presId="urn:microsoft.com/office/officeart/2005/8/layout/orgChart1"/>
    <dgm:cxn modelId="{6AC05441-D586-4888-A80A-522CC82CB627}" type="presOf" srcId="{209B271F-6611-4548-A97D-64AC42D60384}" destId="{BA8C0D6B-004D-4385-9C7B-4545291B6CE6}" srcOrd="0" destOrd="0" presId="urn:microsoft.com/office/officeart/2005/8/layout/orgChart1"/>
    <dgm:cxn modelId="{CD17E4A7-59F0-4C81-94F2-088EC07D7A8F}" type="presOf" srcId="{B3CB8109-4AB8-4003-BB71-DEA96B38F22D}" destId="{55320934-6A66-4D15-8D77-454A070F06FB}" srcOrd="0" destOrd="0" presId="urn:microsoft.com/office/officeart/2005/8/layout/orgChart1"/>
    <dgm:cxn modelId="{B06D4FA7-E726-4040-88B9-09CAF649B9FA}" type="presOf" srcId="{27F8C721-B0C5-4A71-A5EB-7143058BEFA5}" destId="{C3B40E19-3114-4F58-9CBB-A536A291C60D}" srcOrd="0" destOrd="0" presId="urn:microsoft.com/office/officeart/2005/8/layout/orgChart1"/>
    <dgm:cxn modelId="{A18259B0-076D-4D58-BF4B-69D5FF2940D7}" type="presOf" srcId="{FA010D60-0688-4B70-BA1F-0E7F3898CB39}" destId="{019396F1-0B60-4038-9451-26E0EEC81124}" srcOrd="0" destOrd="0" presId="urn:microsoft.com/office/officeart/2005/8/layout/orgChart1"/>
    <dgm:cxn modelId="{E7B76E6B-06F7-4E9E-A45B-C3C8F7918123}" type="presOf" srcId="{30D8A20B-8DE4-4F8D-A8C5-4E308B2888C7}" destId="{E4680450-9A7D-4F16-9864-CE94358FD70C}" srcOrd="1" destOrd="0" presId="urn:microsoft.com/office/officeart/2005/8/layout/orgChart1"/>
    <dgm:cxn modelId="{660C22E3-96E2-4CA0-92AC-426B54AA402E}" type="presParOf" srcId="{C3B40E19-3114-4F58-9CBB-A536A291C60D}" destId="{A0E3CA92-80E2-4F05-B459-4BFED38DCAA7}" srcOrd="0" destOrd="0" presId="urn:microsoft.com/office/officeart/2005/8/layout/orgChart1"/>
    <dgm:cxn modelId="{3C17F187-55B5-403A-B4AD-BFE226F3852D}" type="presParOf" srcId="{A0E3CA92-80E2-4F05-B459-4BFED38DCAA7}" destId="{126E9357-1A70-4EF2-AE95-F09CACEB61F6}" srcOrd="0" destOrd="0" presId="urn:microsoft.com/office/officeart/2005/8/layout/orgChart1"/>
    <dgm:cxn modelId="{CF75817C-E53C-4F57-B13D-4D338AF145DD}" type="presParOf" srcId="{126E9357-1A70-4EF2-AE95-F09CACEB61F6}" destId="{290DFEFC-1BBE-4C61-8898-641BB1F58AD1}" srcOrd="0" destOrd="0" presId="urn:microsoft.com/office/officeart/2005/8/layout/orgChart1"/>
    <dgm:cxn modelId="{35D94016-2A0E-420C-90EE-580A381BA291}" type="presParOf" srcId="{126E9357-1A70-4EF2-AE95-F09CACEB61F6}" destId="{2ABBB3C0-9432-4245-BF66-B2E44C5CA964}" srcOrd="1" destOrd="0" presId="urn:microsoft.com/office/officeart/2005/8/layout/orgChart1"/>
    <dgm:cxn modelId="{31C607FA-3000-4010-B9C0-C1DE31A38525}" type="presParOf" srcId="{A0E3CA92-80E2-4F05-B459-4BFED38DCAA7}" destId="{26C724B5-D8F6-4692-9F6E-BDC233CFF103}" srcOrd="1" destOrd="0" presId="urn:microsoft.com/office/officeart/2005/8/layout/orgChart1"/>
    <dgm:cxn modelId="{C3CB8682-39CE-4413-BBF3-C6E9D073FA62}" type="presParOf" srcId="{26C724B5-D8F6-4692-9F6E-BDC233CFF103}" destId="{BA8C0D6B-004D-4385-9C7B-4545291B6CE6}" srcOrd="0" destOrd="0" presId="urn:microsoft.com/office/officeart/2005/8/layout/orgChart1"/>
    <dgm:cxn modelId="{9F54F135-1DA0-4F14-924D-8F84E3FBABD0}" type="presParOf" srcId="{26C724B5-D8F6-4692-9F6E-BDC233CFF103}" destId="{81339963-9CBA-4E4E-A2EA-DC1961405E3C}" srcOrd="1" destOrd="0" presId="urn:microsoft.com/office/officeart/2005/8/layout/orgChart1"/>
    <dgm:cxn modelId="{DF895A83-8B1B-46FC-B51A-EFC5F0909968}" type="presParOf" srcId="{81339963-9CBA-4E4E-A2EA-DC1961405E3C}" destId="{BB2FC48B-E4B8-48A8-8022-09993D90B79C}" srcOrd="0" destOrd="0" presId="urn:microsoft.com/office/officeart/2005/8/layout/orgChart1"/>
    <dgm:cxn modelId="{483F1CE7-E471-432C-A141-8C9F135925C5}" type="presParOf" srcId="{BB2FC48B-E4B8-48A8-8022-09993D90B79C}" destId="{0EB2723E-58EF-46A9-8742-016A794A1BCC}" srcOrd="0" destOrd="0" presId="urn:microsoft.com/office/officeart/2005/8/layout/orgChart1"/>
    <dgm:cxn modelId="{31BF2687-CEC8-4A54-A7AF-0F403A0E4A2E}" type="presParOf" srcId="{BB2FC48B-E4B8-48A8-8022-09993D90B79C}" destId="{3C51E014-CF61-406C-9721-2B2027694FB3}" srcOrd="1" destOrd="0" presId="urn:microsoft.com/office/officeart/2005/8/layout/orgChart1"/>
    <dgm:cxn modelId="{EBF00C58-4C0A-4E9F-88B4-F13D6716237F}" type="presParOf" srcId="{81339963-9CBA-4E4E-A2EA-DC1961405E3C}" destId="{E6FA569D-F499-4F36-AB2C-9CA9FEBA6B59}" srcOrd="1" destOrd="0" presId="urn:microsoft.com/office/officeart/2005/8/layout/orgChart1"/>
    <dgm:cxn modelId="{21B1885E-E2E2-4D0F-90DF-DF0E2A3494B4}" type="presParOf" srcId="{81339963-9CBA-4E4E-A2EA-DC1961405E3C}" destId="{7BC328B4-C9A9-4AD9-BF53-860DF46B7F61}" srcOrd="2" destOrd="0" presId="urn:microsoft.com/office/officeart/2005/8/layout/orgChart1"/>
    <dgm:cxn modelId="{276D1991-C224-4AC0-8D1B-6E374E6883A0}" type="presParOf" srcId="{26C724B5-D8F6-4692-9F6E-BDC233CFF103}" destId="{55320934-6A66-4D15-8D77-454A070F06FB}" srcOrd="2" destOrd="0" presId="urn:microsoft.com/office/officeart/2005/8/layout/orgChart1"/>
    <dgm:cxn modelId="{DB4FEA9E-3F95-41D6-B4DC-710EC4B16FD5}" type="presParOf" srcId="{26C724B5-D8F6-4692-9F6E-BDC233CFF103}" destId="{350C32BD-4F94-4717-9DDF-04C4093BF624}" srcOrd="3" destOrd="0" presId="urn:microsoft.com/office/officeart/2005/8/layout/orgChart1"/>
    <dgm:cxn modelId="{E45B06CC-8237-448C-AE00-60906C62FE7B}" type="presParOf" srcId="{350C32BD-4F94-4717-9DDF-04C4093BF624}" destId="{C184E5D0-41CF-471D-9B3C-F3B2E60927DD}" srcOrd="0" destOrd="0" presId="urn:microsoft.com/office/officeart/2005/8/layout/orgChart1"/>
    <dgm:cxn modelId="{30136456-D92F-4132-9E00-947E2472787A}" type="presParOf" srcId="{C184E5D0-41CF-471D-9B3C-F3B2E60927DD}" destId="{0264174F-C3F5-4535-8D1D-A7622F17F179}" srcOrd="0" destOrd="0" presId="urn:microsoft.com/office/officeart/2005/8/layout/orgChart1"/>
    <dgm:cxn modelId="{D0C55052-EFEB-4D83-BB35-BD2820FD9B31}" type="presParOf" srcId="{C184E5D0-41CF-471D-9B3C-F3B2E60927DD}" destId="{E4680450-9A7D-4F16-9864-CE94358FD70C}" srcOrd="1" destOrd="0" presId="urn:microsoft.com/office/officeart/2005/8/layout/orgChart1"/>
    <dgm:cxn modelId="{ED4F1BBD-A3B1-4EAD-A215-2BC3348FA7D1}" type="presParOf" srcId="{350C32BD-4F94-4717-9DDF-04C4093BF624}" destId="{E032E01C-0AB2-4432-A073-DDE1E6D422F3}" srcOrd="1" destOrd="0" presId="urn:microsoft.com/office/officeart/2005/8/layout/orgChart1"/>
    <dgm:cxn modelId="{B83A2FB4-9A99-4631-A585-FDA1B324E436}" type="presParOf" srcId="{350C32BD-4F94-4717-9DDF-04C4093BF624}" destId="{78CD00E2-013C-4067-ACF7-BD9A5E1E02BC}" srcOrd="2" destOrd="0" presId="urn:microsoft.com/office/officeart/2005/8/layout/orgChart1"/>
    <dgm:cxn modelId="{33203892-510E-49D8-A554-8DB4B9AF810B}" type="presParOf" srcId="{26C724B5-D8F6-4692-9F6E-BDC233CFF103}" destId="{019396F1-0B60-4038-9451-26E0EEC81124}" srcOrd="4" destOrd="0" presId="urn:microsoft.com/office/officeart/2005/8/layout/orgChart1"/>
    <dgm:cxn modelId="{D39B134B-BB69-4E5B-A26E-54D697D01297}" type="presParOf" srcId="{26C724B5-D8F6-4692-9F6E-BDC233CFF103}" destId="{3889E9C8-056E-483E-8046-21DD048009E7}" srcOrd="5" destOrd="0" presId="urn:microsoft.com/office/officeart/2005/8/layout/orgChart1"/>
    <dgm:cxn modelId="{DCED0551-7597-45BA-9EF1-AF6591BF8B0B}" type="presParOf" srcId="{3889E9C8-056E-483E-8046-21DD048009E7}" destId="{87337B44-F350-4D66-AD0E-8A40FA069B04}" srcOrd="0" destOrd="0" presId="urn:microsoft.com/office/officeart/2005/8/layout/orgChart1"/>
    <dgm:cxn modelId="{1735D789-46FE-4AC4-8896-0E923AFC8D69}" type="presParOf" srcId="{87337B44-F350-4D66-AD0E-8A40FA069B04}" destId="{F04B9033-5204-40D9-9CFB-225A454881A5}" srcOrd="0" destOrd="0" presId="urn:microsoft.com/office/officeart/2005/8/layout/orgChart1"/>
    <dgm:cxn modelId="{C5B7D5A0-E33B-48D6-A646-AF8F45E800C1}" type="presParOf" srcId="{87337B44-F350-4D66-AD0E-8A40FA069B04}" destId="{0B1165B9-B2F4-498A-B6F8-56C92B08EC7E}" srcOrd="1" destOrd="0" presId="urn:microsoft.com/office/officeart/2005/8/layout/orgChart1"/>
    <dgm:cxn modelId="{ADD655CF-D8E6-4978-ADDE-854720FB9AB1}" type="presParOf" srcId="{3889E9C8-056E-483E-8046-21DD048009E7}" destId="{E926F37D-5181-4A7B-B9BE-C7B3138B0B8C}" srcOrd="1" destOrd="0" presId="urn:microsoft.com/office/officeart/2005/8/layout/orgChart1"/>
    <dgm:cxn modelId="{5709B182-A6C3-49EB-924F-BED698F7F7FF}" type="presParOf" srcId="{3889E9C8-056E-483E-8046-21DD048009E7}" destId="{705D0441-B266-44B1-8DA2-AE9E40323BDE}" srcOrd="2" destOrd="0" presId="urn:microsoft.com/office/officeart/2005/8/layout/orgChart1"/>
    <dgm:cxn modelId="{7DCC1C5E-8C3C-40DA-9A47-CD64428B90D8}" type="presParOf" srcId="{A0E3CA92-80E2-4F05-B459-4BFED38DCAA7}" destId="{C265397C-C74A-4003-9EDB-04076D89E4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F8C721-B0C5-4A71-A5EB-7143058BEF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3BA4C-983D-48ED-9AD4-BC2C811E3F28}">
      <dgm:prSet phldrT="[Text]"/>
      <dgm:spPr/>
      <dgm:t>
        <a:bodyPr/>
        <a:lstStyle/>
        <a:p>
          <a:r>
            <a:rPr lang="en-US" dirty="0" smtClean="0"/>
            <a:t>Japanese restaurants in Palo Alto</a:t>
          </a:r>
          <a:endParaRPr lang="en-US" dirty="0"/>
        </a:p>
      </dgm:t>
    </dgm:pt>
    <dgm:pt modelId="{7DEA5D17-3792-43FD-BF5E-B4FB2051C434}" type="parTrans" cxnId="{6BFDFF84-8D39-4DCE-B346-0B1921C5DAF5}">
      <dgm:prSet/>
      <dgm:spPr/>
      <dgm:t>
        <a:bodyPr/>
        <a:lstStyle/>
        <a:p>
          <a:endParaRPr lang="en-US"/>
        </a:p>
      </dgm:t>
    </dgm:pt>
    <dgm:pt modelId="{8F6B7A3A-ADAE-4B4B-8BC0-DD793B5DB405}" type="sibTrans" cxnId="{6BFDFF84-8D39-4DCE-B346-0B1921C5DAF5}">
      <dgm:prSet/>
      <dgm:spPr/>
      <dgm:t>
        <a:bodyPr/>
        <a:lstStyle/>
        <a:p>
          <a:endParaRPr lang="en-US"/>
        </a:p>
      </dgm:t>
    </dgm:pt>
    <dgm:pt modelId="{30D8A20B-8DE4-4F8D-A8C5-4E308B2888C7}">
      <dgm:prSet phldrT="[Text]"/>
      <dgm:spPr/>
      <dgm:t>
        <a:bodyPr/>
        <a:lstStyle/>
        <a:p>
          <a:r>
            <a:rPr lang="en-US" dirty="0" err="1" smtClean="0"/>
            <a:t>Fuki</a:t>
          </a:r>
          <a:r>
            <a:rPr lang="en-US" dirty="0" smtClean="0"/>
            <a:t> Sushi</a:t>
          </a:r>
          <a:endParaRPr lang="en-US" dirty="0"/>
        </a:p>
      </dgm:t>
    </dgm:pt>
    <dgm:pt modelId="{B3CB8109-4AB8-4003-BB71-DEA96B38F22D}" type="parTrans" cxnId="{EF844D18-55FD-46D6-95C3-593648D0DE00}">
      <dgm:prSet/>
      <dgm:spPr/>
      <dgm:t>
        <a:bodyPr/>
        <a:lstStyle/>
        <a:p>
          <a:endParaRPr lang="en-US"/>
        </a:p>
      </dgm:t>
    </dgm:pt>
    <dgm:pt modelId="{6753C778-415D-4B58-B8FA-3A169D4D29A2}" type="sibTrans" cxnId="{EF844D18-55FD-46D6-95C3-593648D0DE00}">
      <dgm:prSet/>
      <dgm:spPr/>
      <dgm:t>
        <a:bodyPr/>
        <a:lstStyle/>
        <a:p>
          <a:endParaRPr lang="en-US"/>
        </a:p>
      </dgm:t>
    </dgm:pt>
    <dgm:pt modelId="{A498F352-CE29-449C-9B69-2E4FA5B7ABAE}">
      <dgm:prSet phldrT="[Text]"/>
      <dgm:spPr/>
      <dgm:t>
        <a:bodyPr/>
        <a:lstStyle/>
        <a:p>
          <a:r>
            <a:rPr lang="en-US" dirty="0" smtClean="0"/>
            <a:t>Teriyaki bowl</a:t>
          </a:r>
          <a:endParaRPr lang="en-US" dirty="0"/>
        </a:p>
      </dgm:t>
    </dgm:pt>
    <dgm:pt modelId="{FA010D60-0688-4B70-BA1F-0E7F3898CB39}" type="parTrans" cxnId="{61AD6217-CC9B-47D0-8CFF-801273E6901F}">
      <dgm:prSet/>
      <dgm:spPr/>
      <dgm:t>
        <a:bodyPr/>
        <a:lstStyle/>
        <a:p>
          <a:endParaRPr lang="en-US"/>
        </a:p>
      </dgm:t>
    </dgm:pt>
    <dgm:pt modelId="{10D78501-92EF-4051-AFEB-265BC7679774}" type="sibTrans" cxnId="{61AD6217-CC9B-47D0-8CFF-801273E6901F}">
      <dgm:prSet/>
      <dgm:spPr/>
      <dgm:t>
        <a:bodyPr/>
        <a:lstStyle/>
        <a:p>
          <a:endParaRPr lang="en-US"/>
        </a:p>
      </dgm:t>
    </dgm:pt>
    <dgm:pt modelId="{065D21F4-9C38-4E2B-AE63-D1A6200447F1}">
      <dgm:prSet phldrT="[Text]"/>
      <dgm:spPr/>
      <dgm:t>
        <a:bodyPr/>
        <a:lstStyle/>
        <a:p>
          <a:r>
            <a:rPr lang="en-US" dirty="0" smtClean="0"/>
            <a:t>Homma’s </a:t>
          </a:r>
        </a:p>
        <a:p>
          <a:r>
            <a:rPr lang="en-US" dirty="0" smtClean="0"/>
            <a:t>Sushi</a:t>
          </a:r>
          <a:endParaRPr lang="en-US" dirty="0"/>
        </a:p>
      </dgm:t>
    </dgm:pt>
    <dgm:pt modelId="{5C781D79-1AF6-4F50-BDC1-3BDCFC09239C}" type="sibTrans" cxnId="{B87F0E60-57CA-4FCE-8306-4EA01290DC3E}">
      <dgm:prSet/>
      <dgm:spPr/>
      <dgm:t>
        <a:bodyPr/>
        <a:lstStyle/>
        <a:p>
          <a:endParaRPr lang="en-US"/>
        </a:p>
      </dgm:t>
    </dgm:pt>
    <dgm:pt modelId="{209B271F-6611-4548-A97D-64AC42D60384}" type="parTrans" cxnId="{B87F0E60-57CA-4FCE-8306-4EA01290DC3E}">
      <dgm:prSet/>
      <dgm:spPr/>
      <dgm:t>
        <a:bodyPr/>
        <a:lstStyle/>
        <a:p>
          <a:endParaRPr lang="en-US"/>
        </a:p>
      </dgm:t>
    </dgm:pt>
    <dgm:pt modelId="{C3B40E19-3114-4F58-9CBB-A536A291C60D}" type="pres">
      <dgm:prSet presAssocID="{27F8C721-B0C5-4A71-A5EB-7143058BEF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E3CA92-80E2-4F05-B459-4BFED38DCAA7}" type="pres">
      <dgm:prSet presAssocID="{71B3BA4C-983D-48ED-9AD4-BC2C811E3F28}" presName="hierRoot1" presStyleCnt="0">
        <dgm:presLayoutVars>
          <dgm:hierBranch val="init"/>
        </dgm:presLayoutVars>
      </dgm:prSet>
      <dgm:spPr/>
    </dgm:pt>
    <dgm:pt modelId="{126E9357-1A70-4EF2-AE95-F09CACEB61F6}" type="pres">
      <dgm:prSet presAssocID="{71B3BA4C-983D-48ED-9AD4-BC2C811E3F28}" presName="rootComposite1" presStyleCnt="0"/>
      <dgm:spPr/>
    </dgm:pt>
    <dgm:pt modelId="{290DFEFC-1BBE-4C61-8898-641BB1F58AD1}" type="pres">
      <dgm:prSet presAssocID="{71B3BA4C-983D-48ED-9AD4-BC2C811E3F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BBB3C0-9432-4245-BF66-B2E44C5CA964}" type="pres">
      <dgm:prSet presAssocID="{71B3BA4C-983D-48ED-9AD4-BC2C811E3F2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C724B5-D8F6-4692-9F6E-BDC233CFF103}" type="pres">
      <dgm:prSet presAssocID="{71B3BA4C-983D-48ED-9AD4-BC2C811E3F28}" presName="hierChild2" presStyleCnt="0"/>
      <dgm:spPr/>
    </dgm:pt>
    <dgm:pt modelId="{BA8C0D6B-004D-4385-9C7B-4545291B6CE6}" type="pres">
      <dgm:prSet presAssocID="{209B271F-6611-4548-A97D-64AC42D6038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339963-9CBA-4E4E-A2EA-DC1961405E3C}" type="pres">
      <dgm:prSet presAssocID="{065D21F4-9C38-4E2B-AE63-D1A6200447F1}" presName="hierRoot2" presStyleCnt="0">
        <dgm:presLayoutVars>
          <dgm:hierBranch val="init"/>
        </dgm:presLayoutVars>
      </dgm:prSet>
      <dgm:spPr/>
    </dgm:pt>
    <dgm:pt modelId="{BB2FC48B-E4B8-48A8-8022-09993D90B79C}" type="pres">
      <dgm:prSet presAssocID="{065D21F4-9C38-4E2B-AE63-D1A6200447F1}" presName="rootComposite" presStyleCnt="0"/>
      <dgm:spPr/>
    </dgm:pt>
    <dgm:pt modelId="{0EB2723E-58EF-46A9-8742-016A794A1BCC}" type="pres">
      <dgm:prSet presAssocID="{065D21F4-9C38-4E2B-AE63-D1A6200447F1}" presName="rootText" presStyleLbl="node2" presStyleIdx="0" presStyleCnt="3" custScaleX="74068" custScaleY="72725" custLinFactNeighborX="15092" custLinFactNeighborY="2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1E014-CF61-406C-9721-2B2027694FB3}" type="pres">
      <dgm:prSet presAssocID="{065D21F4-9C38-4E2B-AE63-D1A6200447F1}" presName="rootConnector" presStyleLbl="node2" presStyleIdx="0" presStyleCnt="3"/>
      <dgm:spPr/>
      <dgm:t>
        <a:bodyPr/>
        <a:lstStyle/>
        <a:p>
          <a:endParaRPr lang="en-US"/>
        </a:p>
      </dgm:t>
    </dgm:pt>
    <dgm:pt modelId="{E6FA569D-F499-4F36-AB2C-9CA9FEBA6B59}" type="pres">
      <dgm:prSet presAssocID="{065D21F4-9C38-4E2B-AE63-D1A6200447F1}" presName="hierChild4" presStyleCnt="0"/>
      <dgm:spPr/>
    </dgm:pt>
    <dgm:pt modelId="{7BC328B4-C9A9-4AD9-BF53-860DF46B7F61}" type="pres">
      <dgm:prSet presAssocID="{065D21F4-9C38-4E2B-AE63-D1A6200447F1}" presName="hierChild5" presStyleCnt="0"/>
      <dgm:spPr/>
    </dgm:pt>
    <dgm:pt modelId="{55320934-6A66-4D15-8D77-454A070F06FB}" type="pres">
      <dgm:prSet presAssocID="{B3CB8109-4AB8-4003-BB71-DEA96B38F22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50C32BD-4F94-4717-9DDF-04C4093BF624}" type="pres">
      <dgm:prSet presAssocID="{30D8A20B-8DE4-4F8D-A8C5-4E308B2888C7}" presName="hierRoot2" presStyleCnt="0">
        <dgm:presLayoutVars>
          <dgm:hierBranch val="init"/>
        </dgm:presLayoutVars>
      </dgm:prSet>
      <dgm:spPr/>
    </dgm:pt>
    <dgm:pt modelId="{C184E5D0-41CF-471D-9B3C-F3B2E60927DD}" type="pres">
      <dgm:prSet presAssocID="{30D8A20B-8DE4-4F8D-A8C5-4E308B2888C7}" presName="rootComposite" presStyleCnt="0"/>
      <dgm:spPr/>
    </dgm:pt>
    <dgm:pt modelId="{0264174F-C3F5-4535-8D1D-A7622F17F179}" type="pres">
      <dgm:prSet presAssocID="{30D8A20B-8DE4-4F8D-A8C5-4E308B2888C7}" presName="rootText" presStyleLbl="node2" presStyleIdx="1" presStyleCnt="3" custScaleX="66379" custScaleY="77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680450-9A7D-4F16-9864-CE94358FD70C}" type="pres">
      <dgm:prSet presAssocID="{30D8A20B-8DE4-4F8D-A8C5-4E308B2888C7}" presName="rootConnector" presStyleLbl="node2" presStyleIdx="1" presStyleCnt="3"/>
      <dgm:spPr/>
      <dgm:t>
        <a:bodyPr/>
        <a:lstStyle/>
        <a:p>
          <a:endParaRPr lang="en-US"/>
        </a:p>
      </dgm:t>
    </dgm:pt>
    <dgm:pt modelId="{E032E01C-0AB2-4432-A073-DDE1E6D422F3}" type="pres">
      <dgm:prSet presAssocID="{30D8A20B-8DE4-4F8D-A8C5-4E308B2888C7}" presName="hierChild4" presStyleCnt="0"/>
      <dgm:spPr/>
    </dgm:pt>
    <dgm:pt modelId="{78CD00E2-013C-4067-ACF7-BD9A5E1E02BC}" type="pres">
      <dgm:prSet presAssocID="{30D8A20B-8DE4-4F8D-A8C5-4E308B2888C7}" presName="hierChild5" presStyleCnt="0"/>
      <dgm:spPr/>
    </dgm:pt>
    <dgm:pt modelId="{019396F1-0B60-4038-9451-26E0EEC81124}" type="pres">
      <dgm:prSet presAssocID="{FA010D60-0688-4B70-BA1F-0E7F3898CB3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889E9C8-056E-483E-8046-21DD048009E7}" type="pres">
      <dgm:prSet presAssocID="{A498F352-CE29-449C-9B69-2E4FA5B7ABAE}" presName="hierRoot2" presStyleCnt="0">
        <dgm:presLayoutVars>
          <dgm:hierBranch val="init"/>
        </dgm:presLayoutVars>
      </dgm:prSet>
      <dgm:spPr/>
    </dgm:pt>
    <dgm:pt modelId="{87337B44-F350-4D66-AD0E-8A40FA069B04}" type="pres">
      <dgm:prSet presAssocID="{A498F352-CE29-449C-9B69-2E4FA5B7ABAE}" presName="rootComposite" presStyleCnt="0"/>
      <dgm:spPr/>
    </dgm:pt>
    <dgm:pt modelId="{F04B9033-5204-40D9-9CFB-225A454881A5}" type="pres">
      <dgm:prSet presAssocID="{A498F352-CE29-449C-9B69-2E4FA5B7ABAE}" presName="rootText" presStyleLbl="node2" presStyleIdx="2" presStyleCnt="3" custScaleX="65252" custScaleY="74398" custLinFactNeighborX="-15092" custLinFactNeighborY="2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1165B9-B2F4-498A-B6F8-56C92B08EC7E}" type="pres">
      <dgm:prSet presAssocID="{A498F352-CE29-449C-9B69-2E4FA5B7ABAE}" presName="rootConnector" presStyleLbl="node2" presStyleIdx="2" presStyleCnt="3"/>
      <dgm:spPr/>
      <dgm:t>
        <a:bodyPr/>
        <a:lstStyle/>
        <a:p>
          <a:endParaRPr lang="en-US"/>
        </a:p>
      </dgm:t>
    </dgm:pt>
    <dgm:pt modelId="{E926F37D-5181-4A7B-B9BE-C7B3138B0B8C}" type="pres">
      <dgm:prSet presAssocID="{A498F352-CE29-449C-9B69-2E4FA5B7ABAE}" presName="hierChild4" presStyleCnt="0"/>
      <dgm:spPr/>
    </dgm:pt>
    <dgm:pt modelId="{705D0441-B266-44B1-8DA2-AE9E40323BDE}" type="pres">
      <dgm:prSet presAssocID="{A498F352-CE29-449C-9B69-2E4FA5B7ABAE}" presName="hierChild5" presStyleCnt="0"/>
      <dgm:spPr/>
    </dgm:pt>
    <dgm:pt modelId="{C265397C-C74A-4003-9EDB-04076D89E48A}" type="pres">
      <dgm:prSet presAssocID="{71B3BA4C-983D-48ED-9AD4-BC2C811E3F28}" presName="hierChild3" presStyleCnt="0"/>
      <dgm:spPr/>
    </dgm:pt>
  </dgm:ptLst>
  <dgm:cxnLst>
    <dgm:cxn modelId="{1D6A6622-DDE7-4B18-BEF2-3A5CAB17BE0C}" type="presOf" srcId="{065D21F4-9C38-4E2B-AE63-D1A6200447F1}" destId="{3C51E014-CF61-406C-9721-2B2027694FB3}" srcOrd="1" destOrd="0" presId="urn:microsoft.com/office/officeart/2005/8/layout/orgChart1"/>
    <dgm:cxn modelId="{61AD6217-CC9B-47D0-8CFF-801273E6901F}" srcId="{71B3BA4C-983D-48ED-9AD4-BC2C811E3F28}" destId="{A498F352-CE29-449C-9B69-2E4FA5B7ABAE}" srcOrd="2" destOrd="0" parTransId="{FA010D60-0688-4B70-BA1F-0E7F3898CB39}" sibTransId="{10D78501-92EF-4051-AFEB-265BC7679774}"/>
    <dgm:cxn modelId="{E4211B71-65CD-4EB5-ADAC-790326B6EF6E}" type="presOf" srcId="{209B271F-6611-4548-A97D-64AC42D60384}" destId="{BA8C0D6B-004D-4385-9C7B-4545291B6CE6}" srcOrd="0" destOrd="0" presId="urn:microsoft.com/office/officeart/2005/8/layout/orgChart1"/>
    <dgm:cxn modelId="{EF844D18-55FD-46D6-95C3-593648D0DE00}" srcId="{71B3BA4C-983D-48ED-9AD4-BC2C811E3F28}" destId="{30D8A20B-8DE4-4F8D-A8C5-4E308B2888C7}" srcOrd="1" destOrd="0" parTransId="{B3CB8109-4AB8-4003-BB71-DEA96B38F22D}" sibTransId="{6753C778-415D-4B58-B8FA-3A169D4D29A2}"/>
    <dgm:cxn modelId="{570CD633-ABBE-4281-B193-BE4DC7306334}" type="presOf" srcId="{FA010D60-0688-4B70-BA1F-0E7F3898CB39}" destId="{019396F1-0B60-4038-9451-26E0EEC81124}" srcOrd="0" destOrd="0" presId="urn:microsoft.com/office/officeart/2005/8/layout/orgChart1"/>
    <dgm:cxn modelId="{6BFDFF84-8D39-4DCE-B346-0B1921C5DAF5}" srcId="{27F8C721-B0C5-4A71-A5EB-7143058BEFA5}" destId="{71B3BA4C-983D-48ED-9AD4-BC2C811E3F28}" srcOrd="0" destOrd="0" parTransId="{7DEA5D17-3792-43FD-BF5E-B4FB2051C434}" sibTransId="{8F6B7A3A-ADAE-4B4B-8BC0-DD793B5DB405}"/>
    <dgm:cxn modelId="{0F63C9FB-F4D3-4F5E-8DBD-FC596C86230E}" type="presOf" srcId="{27F8C721-B0C5-4A71-A5EB-7143058BEFA5}" destId="{C3B40E19-3114-4F58-9CBB-A536A291C60D}" srcOrd="0" destOrd="0" presId="urn:microsoft.com/office/officeart/2005/8/layout/orgChart1"/>
    <dgm:cxn modelId="{16FAA6C1-E966-48B5-9288-DC75185FC6CA}" type="presOf" srcId="{71B3BA4C-983D-48ED-9AD4-BC2C811E3F28}" destId="{290DFEFC-1BBE-4C61-8898-641BB1F58AD1}" srcOrd="0" destOrd="0" presId="urn:microsoft.com/office/officeart/2005/8/layout/orgChart1"/>
    <dgm:cxn modelId="{B87F0E60-57CA-4FCE-8306-4EA01290DC3E}" srcId="{71B3BA4C-983D-48ED-9AD4-BC2C811E3F28}" destId="{065D21F4-9C38-4E2B-AE63-D1A6200447F1}" srcOrd="0" destOrd="0" parTransId="{209B271F-6611-4548-A97D-64AC42D60384}" sibTransId="{5C781D79-1AF6-4F50-BDC1-3BDCFC09239C}"/>
    <dgm:cxn modelId="{9C70F7E9-4440-4693-B051-2134720DD249}" type="presOf" srcId="{71B3BA4C-983D-48ED-9AD4-BC2C811E3F28}" destId="{2ABBB3C0-9432-4245-BF66-B2E44C5CA964}" srcOrd="1" destOrd="0" presId="urn:microsoft.com/office/officeart/2005/8/layout/orgChart1"/>
    <dgm:cxn modelId="{ADD46F03-A0E6-4138-B876-240ADC28A69E}" type="presOf" srcId="{A498F352-CE29-449C-9B69-2E4FA5B7ABAE}" destId="{F04B9033-5204-40D9-9CFB-225A454881A5}" srcOrd="0" destOrd="0" presId="urn:microsoft.com/office/officeart/2005/8/layout/orgChart1"/>
    <dgm:cxn modelId="{F457EFB4-E922-4FCD-94DA-D734F76044DE}" type="presOf" srcId="{30D8A20B-8DE4-4F8D-A8C5-4E308B2888C7}" destId="{E4680450-9A7D-4F16-9864-CE94358FD70C}" srcOrd="1" destOrd="0" presId="urn:microsoft.com/office/officeart/2005/8/layout/orgChart1"/>
    <dgm:cxn modelId="{F237025D-2C9E-4D39-9B65-D9F630365794}" type="presOf" srcId="{B3CB8109-4AB8-4003-BB71-DEA96B38F22D}" destId="{55320934-6A66-4D15-8D77-454A070F06FB}" srcOrd="0" destOrd="0" presId="urn:microsoft.com/office/officeart/2005/8/layout/orgChart1"/>
    <dgm:cxn modelId="{9D5876AF-7E82-46FD-9101-8FAAC476809E}" type="presOf" srcId="{065D21F4-9C38-4E2B-AE63-D1A6200447F1}" destId="{0EB2723E-58EF-46A9-8742-016A794A1BCC}" srcOrd="0" destOrd="0" presId="urn:microsoft.com/office/officeart/2005/8/layout/orgChart1"/>
    <dgm:cxn modelId="{C422F410-34DD-4B2B-A718-D85DB07A7C2A}" type="presOf" srcId="{30D8A20B-8DE4-4F8D-A8C5-4E308B2888C7}" destId="{0264174F-C3F5-4535-8D1D-A7622F17F179}" srcOrd="0" destOrd="0" presId="urn:microsoft.com/office/officeart/2005/8/layout/orgChart1"/>
    <dgm:cxn modelId="{6E95128D-167E-470E-84C9-E195F84331BF}" type="presOf" srcId="{A498F352-CE29-449C-9B69-2E4FA5B7ABAE}" destId="{0B1165B9-B2F4-498A-B6F8-56C92B08EC7E}" srcOrd="1" destOrd="0" presId="urn:microsoft.com/office/officeart/2005/8/layout/orgChart1"/>
    <dgm:cxn modelId="{1622FBF4-A7D7-4432-9717-24332BF7B3DB}" type="presParOf" srcId="{C3B40E19-3114-4F58-9CBB-A536A291C60D}" destId="{A0E3CA92-80E2-4F05-B459-4BFED38DCAA7}" srcOrd="0" destOrd="0" presId="urn:microsoft.com/office/officeart/2005/8/layout/orgChart1"/>
    <dgm:cxn modelId="{D32DFCEB-B518-4B6A-A366-386F2C145138}" type="presParOf" srcId="{A0E3CA92-80E2-4F05-B459-4BFED38DCAA7}" destId="{126E9357-1A70-4EF2-AE95-F09CACEB61F6}" srcOrd="0" destOrd="0" presId="urn:microsoft.com/office/officeart/2005/8/layout/orgChart1"/>
    <dgm:cxn modelId="{FB513339-8E6F-4F51-B0DD-5E2FC75D75C5}" type="presParOf" srcId="{126E9357-1A70-4EF2-AE95-F09CACEB61F6}" destId="{290DFEFC-1BBE-4C61-8898-641BB1F58AD1}" srcOrd="0" destOrd="0" presId="urn:microsoft.com/office/officeart/2005/8/layout/orgChart1"/>
    <dgm:cxn modelId="{C8380788-886C-499E-8C01-2FE416E1C9B4}" type="presParOf" srcId="{126E9357-1A70-4EF2-AE95-F09CACEB61F6}" destId="{2ABBB3C0-9432-4245-BF66-B2E44C5CA964}" srcOrd="1" destOrd="0" presId="urn:microsoft.com/office/officeart/2005/8/layout/orgChart1"/>
    <dgm:cxn modelId="{B58FC190-DCD5-450E-98A6-2010C0CA4107}" type="presParOf" srcId="{A0E3CA92-80E2-4F05-B459-4BFED38DCAA7}" destId="{26C724B5-D8F6-4692-9F6E-BDC233CFF103}" srcOrd="1" destOrd="0" presId="urn:microsoft.com/office/officeart/2005/8/layout/orgChart1"/>
    <dgm:cxn modelId="{CA76B382-62B8-447F-BABD-DF0D233DF478}" type="presParOf" srcId="{26C724B5-D8F6-4692-9F6E-BDC233CFF103}" destId="{BA8C0D6B-004D-4385-9C7B-4545291B6CE6}" srcOrd="0" destOrd="0" presId="urn:microsoft.com/office/officeart/2005/8/layout/orgChart1"/>
    <dgm:cxn modelId="{4A61F4AF-283D-4427-82BA-5D70DA72D9B3}" type="presParOf" srcId="{26C724B5-D8F6-4692-9F6E-BDC233CFF103}" destId="{81339963-9CBA-4E4E-A2EA-DC1961405E3C}" srcOrd="1" destOrd="0" presId="urn:microsoft.com/office/officeart/2005/8/layout/orgChart1"/>
    <dgm:cxn modelId="{5165D7C3-9B7A-4CBF-B8F4-453DB7F6811A}" type="presParOf" srcId="{81339963-9CBA-4E4E-A2EA-DC1961405E3C}" destId="{BB2FC48B-E4B8-48A8-8022-09993D90B79C}" srcOrd="0" destOrd="0" presId="urn:microsoft.com/office/officeart/2005/8/layout/orgChart1"/>
    <dgm:cxn modelId="{5F99725E-8F87-4876-A9BC-4BE0FFE4215C}" type="presParOf" srcId="{BB2FC48B-E4B8-48A8-8022-09993D90B79C}" destId="{0EB2723E-58EF-46A9-8742-016A794A1BCC}" srcOrd="0" destOrd="0" presId="urn:microsoft.com/office/officeart/2005/8/layout/orgChart1"/>
    <dgm:cxn modelId="{D8365336-D068-46AD-9721-7C07782D5397}" type="presParOf" srcId="{BB2FC48B-E4B8-48A8-8022-09993D90B79C}" destId="{3C51E014-CF61-406C-9721-2B2027694FB3}" srcOrd="1" destOrd="0" presId="urn:microsoft.com/office/officeart/2005/8/layout/orgChart1"/>
    <dgm:cxn modelId="{F6267C34-93B1-466F-AF7F-ADBA27945B80}" type="presParOf" srcId="{81339963-9CBA-4E4E-A2EA-DC1961405E3C}" destId="{E6FA569D-F499-4F36-AB2C-9CA9FEBA6B59}" srcOrd="1" destOrd="0" presId="urn:microsoft.com/office/officeart/2005/8/layout/orgChart1"/>
    <dgm:cxn modelId="{C76CE6C1-D9AA-4A1A-AA38-1F2AB2B424F4}" type="presParOf" srcId="{81339963-9CBA-4E4E-A2EA-DC1961405E3C}" destId="{7BC328B4-C9A9-4AD9-BF53-860DF46B7F61}" srcOrd="2" destOrd="0" presId="urn:microsoft.com/office/officeart/2005/8/layout/orgChart1"/>
    <dgm:cxn modelId="{A339D4D0-D3CA-4ABD-B2F6-1A76EDE0BDE3}" type="presParOf" srcId="{26C724B5-D8F6-4692-9F6E-BDC233CFF103}" destId="{55320934-6A66-4D15-8D77-454A070F06FB}" srcOrd="2" destOrd="0" presId="urn:microsoft.com/office/officeart/2005/8/layout/orgChart1"/>
    <dgm:cxn modelId="{8E8C78DA-EDE7-4FB4-8312-7833B20DC881}" type="presParOf" srcId="{26C724B5-D8F6-4692-9F6E-BDC233CFF103}" destId="{350C32BD-4F94-4717-9DDF-04C4093BF624}" srcOrd="3" destOrd="0" presId="urn:microsoft.com/office/officeart/2005/8/layout/orgChart1"/>
    <dgm:cxn modelId="{D62CFBA6-9B7C-48BF-A4F8-A01C5857BD3E}" type="presParOf" srcId="{350C32BD-4F94-4717-9DDF-04C4093BF624}" destId="{C184E5D0-41CF-471D-9B3C-F3B2E60927DD}" srcOrd="0" destOrd="0" presId="urn:microsoft.com/office/officeart/2005/8/layout/orgChart1"/>
    <dgm:cxn modelId="{4537CE92-0085-4517-A5B4-BEF8EF9CC7A0}" type="presParOf" srcId="{C184E5D0-41CF-471D-9B3C-F3B2E60927DD}" destId="{0264174F-C3F5-4535-8D1D-A7622F17F179}" srcOrd="0" destOrd="0" presId="urn:microsoft.com/office/officeart/2005/8/layout/orgChart1"/>
    <dgm:cxn modelId="{5E26F045-C202-4F30-9C09-622E299B1268}" type="presParOf" srcId="{C184E5D0-41CF-471D-9B3C-F3B2E60927DD}" destId="{E4680450-9A7D-4F16-9864-CE94358FD70C}" srcOrd="1" destOrd="0" presId="urn:microsoft.com/office/officeart/2005/8/layout/orgChart1"/>
    <dgm:cxn modelId="{9CF0756B-7EE1-45C6-86B1-87265E450C5D}" type="presParOf" srcId="{350C32BD-4F94-4717-9DDF-04C4093BF624}" destId="{E032E01C-0AB2-4432-A073-DDE1E6D422F3}" srcOrd="1" destOrd="0" presId="urn:microsoft.com/office/officeart/2005/8/layout/orgChart1"/>
    <dgm:cxn modelId="{BE90FB17-45F7-432D-8C49-B713A5B41AC6}" type="presParOf" srcId="{350C32BD-4F94-4717-9DDF-04C4093BF624}" destId="{78CD00E2-013C-4067-ACF7-BD9A5E1E02BC}" srcOrd="2" destOrd="0" presId="urn:microsoft.com/office/officeart/2005/8/layout/orgChart1"/>
    <dgm:cxn modelId="{C01EF1B7-D481-4826-A2E5-772FF8818C6B}" type="presParOf" srcId="{26C724B5-D8F6-4692-9F6E-BDC233CFF103}" destId="{019396F1-0B60-4038-9451-26E0EEC81124}" srcOrd="4" destOrd="0" presId="urn:microsoft.com/office/officeart/2005/8/layout/orgChart1"/>
    <dgm:cxn modelId="{D9CE93B8-DC16-4ECB-B102-C0D6C32A90A2}" type="presParOf" srcId="{26C724B5-D8F6-4692-9F6E-BDC233CFF103}" destId="{3889E9C8-056E-483E-8046-21DD048009E7}" srcOrd="5" destOrd="0" presId="urn:microsoft.com/office/officeart/2005/8/layout/orgChart1"/>
    <dgm:cxn modelId="{5F264BC7-6A46-4E7C-ACE4-600387700B49}" type="presParOf" srcId="{3889E9C8-056E-483E-8046-21DD048009E7}" destId="{87337B44-F350-4D66-AD0E-8A40FA069B04}" srcOrd="0" destOrd="0" presId="urn:microsoft.com/office/officeart/2005/8/layout/orgChart1"/>
    <dgm:cxn modelId="{6114DAE0-6409-42D3-8C69-562F1FDBFA1B}" type="presParOf" srcId="{87337B44-F350-4D66-AD0E-8A40FA069B04}" destId="{F04B9033-5204-40D9-9CFB-225A454881A5}" srcOrd="0" destOrd="0" presId="urn:microsoft.com/office/officeart/2005/8/layout/orgChart1"/>
    <dgm:cxn modelId="{D6105942-776D-4E2B-A9A8-7BF33C4D9E73}" type="presParOf" srcId="{87337B44-F350-4D66-AD0E-8A40FA069B04}" destId="{0B1165B9-B2F4-498A-B6F8-56C92B08EC7E}" srcOrd="1" destOrd="0" presId="urn:microsoft.com/office/officeart/2005/8/layout/orgChart1"/>
    <dgm:cxn modelId="{1D345D38-BFE6-474D-B656-C5C172A196BD}" type="presParOf" srcId="{3889E9C8-056E-483E-8046-21DD048009E7}" destId="{E926F37D-5181-4A7B-B9BE-C7B3138B0B8C}" srcOrd="1" destOrd="0" presId="urn:microsoft.com/office/officeart/2005/8/layout/orgChart1"/>
    <dgm:cxn modelId="{CA9EBE11-F9E2-4AFC-B7C4-741FAF20D2AF}" type="presParOf" srcId="{3889E9C8-056E-483E-8046-21DD048009E7}" destId="{705D0441-B266-44B1-8DA2-AE9E40323BDE}" srcOrd="2" destOrd="0" presId="urn:microsoft.com/office/officeart/2005/8/layout/orgChart1"/>
    <dgm:cxn modelId="{3F0D6FA9-3507-4047-8A89-6FF3D23A83F8}" type="presParOf" srcId="{A0E3CA92-80E2-4F05-B459-4BFED38DCAA7}" destId="{C265397C-C74A-4003-9EDB-04076D89E4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9396F1-0B60-4038-9451-26E0EEC81124}">
      <dsp:nvSpPr>
        <dsp:cNvPr id="0" name=""/>
        <dsp:cNvSpPr/>
      </dsp:nvSpPr>
      <dsp:spPr>
        <a:xfrm>
          <a:off x="2743200" y="1717458"/>
          <a:ext cx="2012562" cy="469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21"/>
              </a:lnTo>
              <a:lnTo>
                <a:pt x="2012562" y="234521"/>
              </a:lnTo>
              <a:lnTo>
                <a:pt x="2012562" y="469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20934-6A66-4D15-8D77-454A070F06FB}">
      <dsp:nvSpPr>
        <dsp:cNvPr id="0" name=""/>
        <dsp:cNvSpPr/>
      </dsp:nvSpPr>
      <dsp:spPr>
        <a:xfrm>
          <a:off x="2743200" y="1717458"/>
          <a:ext cx="98454" cy="469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21"/>
              </a:lnTo>
              <a:lnTo>
                <a:pt x="98454" y="234521"/>
              </a:lnTo>
              <a:lnTo>
                <a:pt x="98454" y="469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C0D6B-004D-4385-9C7B-4545291B6CE6}">
      <dsp:nvSpPr>
        <dsp:cNvPr id="0" name=""/>
        <dsp:cNvSpPr/>
      </dsp:nvSpPr>
      <dsp:spPr>
        <a:xfrm>
          <a:off x="829091" y="1717458"/>
          <a:ext cx="1914108" cy="469042"/>
        </a:xfrm>
        <a:custGeom>
          <a:avLst/>
          <a:gdLst/>
          <a:ahLst/>
          <a:cxnLst/>
          <a:rect l="0" t="0" r="0" b="0"/>
          <a:pathLst>
            <a:path>
              <a:moveTo>
                <a:pt x="1914108" y="0"/>
              </a:moveTo>
              <a:lnTo>
                <a:pt x="1914108" y="234521"/>
              </a:lnTo>
              <a:lnTo>
                <a:pt x="0" y="234521"/>
              </a:lnTo>
              <a:lnTo>
                <a:pt x="0" y="469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DFEFC-1BBE-4C61-8898-641BB1F58AD1}">
      <dsp:nvSpPr>
        <dsp:cNvPr id="0" name=""/>
        <dsp:cNvSpPr/>
      </dsp:nvSpPr>
      <dsp:spPr>
        <a:xfrm>
          <a:off x="1626430" y="600689"/>
          <a:ext cx="2233538" cy="1116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Japanese restaurants in Palo Alto</a:t>
          </a:r>
          <a:endParaRPr lang="en-US" sz="2400" kern="1200" dirty="0"/>
        </a:p>
      </dsp:txBody>
      <dsp:txXfrm>
        <a:off x="1626430" y="600689"/>
        <a:ext cx="2233538" cy="1116769"/>
      </dsp:txXfrm>
    </dsp:sp>
    <dsp:sp modelId="{0EB2723E-58EF-46A9-8742-016A794A1BCC}">
      <dsp:nvSpPr>
        <dsp:cNvPr id="0" name=""/>
        <dsp:cNvSpPr/>
      </dsp:nvSpPr>
      <dsp:spPr>
        <a:xfrm>
          <a:off x="1922" y="2186501"/>
          <a:ext cx="1654336" cy="81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Homma’s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Sushi</a:t>
          </a:r>
          <a:endParaRPr lang="en-US" sz="2400" kern="1200" dirty="0"/>
        </a:p>
      </dsp:txBody>
      <dsp:txXfrm>
        <a:off x="1922" y="2186501"/>
        <a:ext cx="1654336" cy="812170"/>
      </dsp:txXfrm>
    </dsp:sp>
    <dsp:sp modelId="{0264174F-C3F5-4535-8D1D-A7622F17F179}">
      <dsp:nvSpPr>
        <dsp:cNvPr id="0" name=""/>
        <dsp:cNvSpPr/>
      </dsp:nvSpPr>
      <dsp:spPr>
        <a:xfrm>
          <a:off x="2125302" y="2186501"/>
          <a:ext cx="1432703" cy="870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Fuki</a:t>
          </a:r>
          <a:r>
            <a:rPr lang="en-US" sz="2400" kern="1200" dirty="0" smtClean="0"/>
            <a:t> Sushi</a:t>
          </a:r>
          <a:endParaRPr lang="en-US" sz="2400" kern="1200" dirty="0"/>
        </a:p>
      </dsp:txBody>
      <dsp:txXfrm>
        <a:off x="2125302" y="2186501"/>
        <a:ext cx="1432703" cy="870409"/>
      </dsp:txXfrm>
    </dsp:sp>
    <dsp:sp modelId="{F04B9033-5204-40D9-9CFB-225A454881A5}">
      <dsp:nvSpPr>
        <dsp:cNvPr id="0" name=""/>
        <dsp:cNvSpPr/>
      </dsp:nvSpPr>
      <dsp:spPr>
        <a:xfrm>
          <a:off x="4027048" y="2186501"/>
          <a:ext cx="1457428" cy="830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Teriyaki bowl</a:t>
          </a:r>
          <a:endParaRPr lang="en-US" sz="2400" kern="1200" dirty="0"/>
        </a:p>
      </dsp:txBody>
      <dsp:txXfrm>
        <a:off x="4027048" y="2186501"/>
        <a:ext cx="1457428" cy="8308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9396F1-0B60-4038-9451-26E0EEC81124}">
      <dsp:nvSpPr>
        <dsp:cNvPr id="0" name=""/>
        <dsp:cNvSpPr/>
      </dsp:nvSpPr>
      <dsp:spPr>
        <a:xfrm>
          <a:off x="1866900" y="1185381"/>
          <a:ext cx="1146824" cy="33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48"/>
              </a:lnTo>
              <a:lnTo>
                <a:pt x="1146824" y="180448"/>
              </a:lnTo>
              <a:lnTo>
                <a:pt x="1146824" y="338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20934-6A66-4D15-8D77-454A070F06FB}">
      <dsp:nvSpPr>
        <dsp:cNvPr id="0" name=""/>
        <dsp:cNvSpPr/>
      </dsp:nvSpPr>
      <dsp:spPr>
        <a:xfrm>
          <a:off x="1821180" y="1185381"/>
          <a:ext cx="91440" cy="316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169"/>
              </a:lnTo>
              <a:lnTo>
                <a:pt x="112120" y="158169"/>
              </a:lnTo>
              <a:lnTo>
                <a:pt x="112120" y="316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C0D6B-004D-4385-9C7B-4545291B6CE6}">
      <dsp:nvSpPr>
        <dsp:cNvPr id="0" name=""/>
        <dsp:cNvSpPr/>
      </dsp:nvSpPr>
      <dsp:spPr>
        <a:xfrm>
          <a:off x="786476" y="1185381"/>
          <a:ext cx="1080423" cy="338617"/>
        </a:xfrm>
        <a:custGeom>
          <a:avLst/>
          <a:gdLst/>
          <a:ahLst/>
          <a:cxnLst/>
          <a:rect l="0" t="0" r="0" b="0"/>
          <a:pathLst>
            <a:path>
              <a:moveTo>
                <a:pt x="1080423" y="0"/>
              </a:moveTo>
              <a:lnTo>
                <a:pt x="1080423" y="180448"/>
              </a:lnTo>
              <a:lnTo>
                <a:pt x="0" y="180448"/>
              </a:lnTo>
              <a:lnTo>
                <a:pt x="0" y="338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DFEFC-1BBE-4C61-8898-641BB1F58AD1}">
      <dsp:nvSpPr>
        <dsp:cNvPr id="0" name=""/>
        <dsp:cNvSpPr/>
      </dsp:nvSpPr>
      <dsp:spPr>
        <a:xfrm>
          <a:off x="1113713" y="432195"/>
          <a:ext cx="1506373" cy="753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Japanese restaurants in Palo Alto</a:t>
          </a:r>
          <a:endParaRPr lang="en-US" sz="1600" kern="1200" dirty="0"/>
        </a:p>
      </dsp:txBody>
      <dsp:txXfrm>
        <a:off x="1113713" y="432195"/>
        <a:ext cx="1506373" cy="753186"/>
      </dsp:txXfrm>
    </dsp:sp>
    <dsp:sp modelId="{0EB2723E-58EF-46A9-8742-016A794A1BCC}">
      <dsp:nvSpPr>
        <dsp:cNvPr id="0" name=""/>
        <dsp:cNvSpPr/>
      </dsp:nvSpPr>
      <dsp:spPr>
        <a:xfrm>
          <a:off x="228606" y="1523999"/>
          <a:ext cx="1115740" cy="547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Homma’s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Sushi</a:t>
          </a:r>
          <a:endParaRPr lang="en-US" sz="1600" kern="1200" dirty="0"/>
        </a:p>
      </dsp:txBody>
      <dsp:txXfrm>
        <a:off x="228606" y="1523999"/>
        <a:ext cx="1115740" cy="547754"/>
      </dsp:txXfrm>
    </dsp:sp>
    <dsp:sp modelId="{0264174F-C3F5-4535-8D1D-A7622F17F179}">
      <dsp:nvSpPr>
        <dsp:cNvPr id="0" name=""/>
        <dsp:cNvSpPr/>
      </dsp:nvSpPr>
      <dsp:spPr>
        <a:xfrm>
          <a:off x="1433343" y="1501720"/>
          <a:ext cx="999915" cy="58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Fuki</a:t>
          </a:r>
          <a:r>
            <a:rPr lang="en-US" sz="1600" kern="1200" dirty="0" smtClean="0"/>
            <a:t> Sushi</a:t>
          </a:r>
          <a:endParaRPr lang="en-US" sz="1600" kern="1200" dirty="0"/>
        </a:p>
      </dsp:txBody>
      <dsp:txXfrm>
        <a:off x="1433343" y="1501720"/>
        <a:ext cx="999915" cy="580684"/>
      </dsp:txXfrm>
    </dsp:sp>
    <dsp:sp modelId="{F04B9033-5204-40D9-9CFB-225A454881A5}">
      <dsp:nvSpPr>
        <dsp:cNvPr id="0" name=""/>
        <dsp:cNvSpPr/>
      </dsp:nvSpPr>
      <dsp:spPr>
        <a:xfrm>
          <a:off x="2522255" y="1523999"/>
          <a:ext cx="982938" cy="56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Teriyaki bowl</a:t>
          </a:r>
          <a:endParaRPr lang="en-US" sz="1600" kern="1200" dirty="0"/>
        </a:p>
      </dsp:txBody>
      <dsp:txXfrm>
        <a:off x="2522255" y="1523999"/>
        <a:ext cx="982938" cy="5603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9396F1-0B60-4038-9451-26E0EEC81124}">
      <dsp:nvSpPr>
        <dsp:cNvPr id="0" name=""/>
        <dsp:cNvSpPr/>
      </dsp:nvSpPr>
      <dsp:spPr>
        <a:xfrm>
          <a:off x="1866900" y="1185381"/>
          <a:ext cx="1146824" cy="33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48"/>
              </a:lnTo>
              <a:lnTo>
                <a:pt x="1146824" y="180448"/>
              </a:lnTo>
              <a:lnTo>
                <a:pt x="1146824" y="338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20934-6A66-4D15-8D77-454A070F06FB}">
      <dsp:nvSpPr>
        <dsp:cNvPr id="0" name=""/>
        <dsp:cNvSpPr/>
      </dsp:nvSpPr>
      <dsp:spPr>
        <a:xfrm>
          <a:off x="1821180" y="1185381"/>
          <a:ext cx="91440" cy="316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169"/>
              </a:lnTo>
              <a:lnTo>
                <a:pt x="112120" y="158169"/>
              </a:lnTo>
              <a:lnTo>
                <a:pt x="112120" y="316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C0D6B-004D-4385-9C7B-4545291B6CE6}">
      <dsp:nvSpPr>
        <dsp:cNvPr id="0" name=""/>
        <dsp:cNvSpPr/>
      </dsp:nvSpPr>
      <dsp:spPr>
        <a:xfrm>
          <a:off x="786476" y="1185381"/>
          <a:ext cx="1080423" cy="338617"/>
        </a:xfrm>
        <a:custGeom>
          <a:avLst/>
          <a:gdLst/>
          <a:ahLst/>
          <a:cxnLst/>
          <a:rect l="0" t="0" r="0" b="0"/>
          <a:pathLst>
            <a:path>
              <a:moveTo>
                <a:pt x="1080423" y="0"/>
              </a:moveTo>
              <a:lnTo>
                <a:pt x="1080423" y="180448"/>
              </a:lnTo>
              <a:lnTo>
                <a:pt x="0" y="180448"/>
              </a:lnTo>
              <a:lnTo>
                <a:pt x="0" y="338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DFEFC-1BBE-4C61-8898-641BB1F58AD1}">
      <dsp:nvSpPr>
        <dsp:cNvPr id="0" name=""/>
        <dsp:cNvSpPr/>
      </dsp:nvSpPr>
      <dsp:spPr>
        <a:xfrm>
          <a:off x="1113713" y="432195"/>
          <a:ext cx="1506373" cy="7531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Japanese restaurants in Palo Alto</a:t>
          </a:r>
          <a:endParaRPr lang="en-US" sz="1600" kern="1200" dirty="0"/>
        </a:p>
      </dsp:txBody>
      <dsp:txXfrm>
        <a:off x="1113713" y="432195"/>
        <a:ext cx="1506373" cy="753186"/>
      </dsp:txXfrm>
    </dsp:sp>
    <dsp:sp modelId="{0EB2723E-58EF-46A9-8742-016A794A1BCC}">
      <dsp:nvSpPr>
        <dsp:cNvPr id="0" name=""/>
        <dsp:cNvSpPr/>
      </dsp:nvSpPr>
      <dsp:spPr>
        <a:xfrm>
          <a:off x="228606" y="1523999"/>
          <a:ext cx="1115740" cy="547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Homma’s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Sushi</a:t>
          </a:r>
          <a:endParaRPr lang="en-US" sz="1600" kern="1200" dirty="0"/>
        </a:p>
      </dsp:txBody>
      <dsp:txXfrm>
        <a:off x="228606" y="1523999"/>
        <a:ext cx="1115740" cy="547754"/>
      </dsp:txXfrm>
    </dsp:sp>
    <dsp:sp modelId="{0264174F-C3F5-4535-8D1D-A7622F17F179}">
      <dsp:nvSpPr>
        <dsp:cNvPr id="0" name=""/>
        <dsp:cNvSpPr/>
      </dsp:nvSpPr>
      <dsp:spPr>
        <a:xfrm>
          <a:off x="1433343" y="1501720"/>
          <a:ext cx="999915" cy="58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Fuki</a:t>
          </a:r>
          <a:r>
            <a:rPr lang="en-US" sz="1600" kern="1200" dirty="0" smtClean="0"/>
            <a:t> Sushi</a:t>
          </a:r>
          <a:endParaRPr lang="en-US" sz="1600" kern="1200" dirty="0"/>
        </a:p>
      </dsp:txBody>
      <dsp:txXfrm>
        <a:off x="1433343" y="1501720"/>
        <a:ext cx="999915" cy="580684"/>
      </dsp:txXfrm>
    </dsp:sp>
    <dsp:sp modelId="{F04B9033-5204-40D9-9CFB-225A454881A5}">
      <dsp:nvSpPr>
        <dsp:cNvPr id="0" name=""/>
        <dsp:cNvSpPr/>
      </dsp:nvSpPr>
      <dsp:spPr>
        <a:xfrm>
          <a:off x="2522255" y="1523999"/>
          <a:ext cx="982938" cy="560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Teriyaki bowl</a:t>
          </a:r>
          <a:endParaRPr lang="en-US" sz="1600" kern="1200" dirty="0"/>
        </a:p>
      </dsp:txBody>
      <dsp:txXfrm>
        <a:off x="2522255" y="1523999"/>
        <a:ext cx="982938" cy="56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38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04465-8E56-4B51-A6DD-AD8D160E822A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8D372-FAA0-4503-9D0F-D199F63C4386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87E0-BFD6-4B98-91AB-45D1C23496FB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8984-DD2E-42B4-A691-67568F57648D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E3EB4-CF20-46EF-8B9C-163D26B4F2B9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D1BA-4A54-4BAD-BD14-54EED7DAD547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36B7B-BFB1-4D8A-B61D-72A245A57623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A52-267B-4789-B9EF-5BF407BDA695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228465-78AD-4FDD-8AA3-FC05E849CE66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EFF2A-2C0D-49C6-9217-EA5A46886ED2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3D251-4E97-4475-A87B-5AF3BDD9F895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A3F9E490-A1C9-474B-95B6-42204AA8C157}" type="datetime1">
              <a:rPr lang="en-US" smtClean="0"/>
              <a:pPr algn="r"/>
              <a:t>1/15/2011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154864"/>
          </a:xfrm>
        </p:spPr>
        <p:txBody>
          <a:bodyPr>
            <a:normAutofit/>
          </a:bodyPr>
          <a:lstStyle/>
          <a:p>
            <a:r>
              <a:rPr lang="en-US" dirty="0" smtClean="0"/>
              <a:t>Towards the Web of Concepts: Extracting Concepts from Large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80772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err="1" smtClean="0"/>
              <a:t>Aditya</a:t>
            </a:r>
            <a:r>
              <a:rPr lang="en-US" sz="3400" dirty="0" smtClean="0"/>
              <a:t> G. </a:t>
            </a:r>
            <a:r>
              <a:rPr lang="en-US" sz="3400" dirty="0" err="1" smtClean="0"/>
              <a:t>Parameswaran</a:t>
            </a:r>
            <a:endParaRPr lang="en-US" sz="3400" dirty="0" smtClean="0"/>
          </a:p>
          <a:p>
            <a:r>
              <a:rPr lang="en-US" sz="3400" dirty="0" smtClean="0"/>
              <a:t>Stanford University</a:t>
            </a:r>
          </a:p>
          <a:p>
            <a:r>
              <a:rPr lang="en-US" sz="3400" dirty="0" smtClean="0"/>
              <a:t>Joint work with: </a:t>
            </a:r>
          </a:p>
          <a:p>
            <a:r>
              <a:rPr lang="en-US" sz="3400" dirty="0" smtClean="0"/>
              <a:t>Hector Garcia-Molina (Stanford) and </a:t>
            </a:r>
            <a:r>
              <a:rPr lang="en-US" sz="3400" dirty="0" err="1" smtClean="0"/>
              <a:t>Anand</a:t>
            </a:r>
            <a:r>
              <a:rPr lang="en-US" sz="3400" dirty="0" smtClean="0"/>
              <a:t> </a:t>
            </a:r>
            <a:r>
              <a:rPr lang="en-US" sz="3400" dirty="0" err="1" smtClean="0"/>
              <a:t>Rajaraman</a:t>
            </a:r>
            <a:r>
              <a:rPr lang="en-US" sz="3400" dirty="0" smtClean="0"/>
              <a:t> (</a:t>
            </a:r>
            <a:r>
              <a:rPr lang="en-US" sz="3400" dirty="0" err="1" smtClean="0"/>
              <a:t>Kosmix</a:t>
            </a:r>
            <a:r>
              <a:rPr lang="en-US" sz="3400" dirty="0" smtClean="0"/>
              <a:t> Corp.)</a:t>
            </a:r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5060" name="Picture 4" descr="http://infolab.stanford.edu/~widom/logos/infol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791200"/>
            <a:ext cx="1066800" cy="856938"/>
          </a:xfrm>
          <a:prstGeom prst="rect">
            <a:avLst/>
          </a:prstGeom>
          <a:noFill/>
        </p:spPr>
      </p:pic>
      <p:pic>
        <p:nvPicPr>
          <p:cNvPr id="45066" name="Picture 10" descr="http://www.sixapart.com/typepad/widgets/images/kosmix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867400"/>
            <a:ext cx="1777254" cy="58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124200"/>
            <a:ext cx="7498080" cy="33528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Sub-concepts </a:t>
            </a:r>
            <a:r>
              <a:rPr lang="en-US" sz="2400" dirty="0" smtClean="0"/>
              <a:t>of San Antonio : San &amp; Antonio</a:t>
            </a:r>
          </a:p>
          <a:p>
            <a:r>
              <a:rPr lang="en-US" sz="2400" i="1" dirty="0" smtClean="0"/>
              <a:t>Sub-concepts</a:t>
            </a:r>
            <a:r>
              <a:rPr lang="en-US" sz="2400" dirty="0" smtClean="0"/>
              <a:t> of San Antonio Texas : </a:t>
            </a:r>
          </a:p>
          <a:p>
            <a:pPr lvl="1"/>
            <a:r>
              <a:rPr lang="en-US" sz="2400" dirty="0" smtClean="0"/>
              <a:t>San Antonio &amp; Antonio Texas</a:t>
            </a:r>
          </a:p>
          <a:p>
            <a:r>
              <a:rPr lang="en-US" sz="2400" i="1" dirty="0" smtClean="0"/>
              <a:t>Super-concepts</a:t>
            </a:r>
            <a:r>
              <a:rPr lang="en-US" sz="2400" dirty="0" smtClean="0"/>
              <a:t> of San : San Antonio, …</a:t>
            </a:r>
          </a:p>
          <a:p>
            <a:r>
              <a:rPr lang="en-US" sz="2400" i="1" dirty="0" smtClean="0"/>
              <a:t>Support</a:t>
            </a:r>
            <a:r>
              <a:rPr lang="en-US" sz="2400" dirty="0" smtClean="0"/>
              <a:t> (San Antonio) = 2385</a:t>
            </a:r>
          </a:p>
          <a:p>
            <a:r>
              <a:rPr lang="en-US" sz="2400" i="1" dirty="0" smtClean="0"/>
              <a:t>Pre-confidence </a:t>
            </a:r>
            <a:r>
              <a:rPr lang="en-US" sz="2400" dirty="0" smtClean="0"/>
              <a:t>of San Antonio:  2385 / 14585</a:t>
            </a:r>
          </a:p>
          <a:p>
            <a:r>
              <a:rPr lang="en-US" sz="2400" i="1" dirty="0" smtClean="0"/>
              <a:t>Post-confidence </a:t>
            </a:r>
            <a:r>
              <a:rPr lang="en-US" sz="2400" dirty="0" smtClean="0"/>
              <a:t>of San Antonio:   2385 / 2855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990600"/>
          <a:ext cx="4800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14585</a:t>
                      </a:r>
                      <a:endParaRPr lang="en-US" sz="2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Antonio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2855</a:t>
                      </a:r>
                      <a:endParaRPr lang="en-US" sz="2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San Antonio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2385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Empirical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Observed on 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057400"/>
            <a:ext cx="7772400" cy="830997"/>
          </a:xfrm>
          <a:prstGeom prst="rect">
            <a:avLst/>
          </a:prstGeom>
          <a:noFill/>
          <a:ln w="25400" cap="rnd">
            <a:solidFill>
              <a:schemeClr val="accent2">
                <a:lumMod val="50000"/>
              </a:schemeClr>
            </a:solidFill>
            <a:bevel/>
          </a:ln>
          <a:scene3d>
            <a:camera prst="orthographicFront"/>
            <a:lightRig rig="threePt" dir="t"/>
          </a:scene3d>
          <a:sp3d>
            <a:bevelT w="19050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k-gram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for k &gt; 2 is a concept then at least one of the sub-concepts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…a</a:t>
            </a:r>
            <a:r>
              <a:rPr lang="en-US" sz="2400" baseline="-25000" dirty="0" smtClean="0"/>
              <a:t>k-1</a:t>
            </a:r>
            <a:r>
              <a:rPr lang="en-US" sz="2400" dirty="0" smtClean="0"/>
              <a:t> and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…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not a concept.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3505200"/>
          <a:ext cx="6400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Both</a:t>
                      </a:r>
                      <a:r>
                        <a:rPr lang="en-US" sz="2000" baseline="0" dirty="0" smtClean="0"/>
                        <a:t> Concepts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One concept or More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55.69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95.63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7.77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50.69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29.57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18.44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13.23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Line Callout 2 10"/>
          <p:cNvSpPr/>
          <p:nvPr/>
        </p:nvSpPr>
        <p:spPr>
          <a:xfrm>
            <a:off x="5943600" y="381000"/>
            <a:ext cx="2971800" cy="1066800"/>
          </a:xfrm>
          <a:prstGeom prst="borderCallout2">
            <a:avLst>
              <a:gd name="adj1" fmla="val 53815"/>
              <a:gd name="adj2" fmla="val -1190"/>
              <a:gd name="adj3" fmla="val 79529"/>
              <a:gd name="adj4" fmla="val -24400"/>
              <a:gd name="adj5" fmla="val 153019"/>
              <a:gd name="adj6" fmla="val -32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Lord of the Rings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Manhattan Acting School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Microsoft Research Redmond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Computer Networks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“Indicators” that we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Popular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Scores highly compared to sub- and super-concepts</a:t>
            </a:r>
          </a:p>
          <a:p>
            <a:pPr marL="870966" lvl="1" indent="-514350"/>
            <a:r>
              <a:rPr lang="en-US" i="1" dirty="0" smtClean="0"/>
              <a:t>“Lord of the rings”</a:t>
            </a:r>
            <a:r>
              <a:rPr lang="en-US" dirty="0" smtClean="0"/>
              <a:t> better than </a:t>
            </a:r>
          </a:p>
          <a:p>
            <a:pPr marL="1117854" lvl="2" indent="-514350"/>
            <a:r>
              <a:rPr lang="en-US" i="1" dirty="0" smtClean="0"/>
              <a:t>“Lord of the”</a:t>
            </a:r>
            <a:r>
              <a:rPr lang="en-US" dirty="0" smtClean="0"/>
              <a:t> and  </a:t>
            </a:r>
            <a:r>
              <a:rPr lang="en-US" i="1" dirty="0" smtClean="0"/>
              <a:t>“Of the rings”</a:t>
            </a:r>
            <a:r>
              <a:rPr lang="en-US" dirty="0" smtClean="0"/>
              <a:t>.</a:t>
            </a:r>
          </a:p>
          <a:p>
            <a:pPr marL="870966" lvl="1" indent="-514350"/>
            <a:r>
              <a:rPr lang="en-US" i="1" dirty="0" smtClean="0"/>
              <a:t>“Lord of the rings” </a:t>
            </a:r>
            <a:r>
              <a:rPr lang="en-US" dirty="0" smtClean="0"/>
              <a:t>better than</a:t>
            </a:r>
          </a:p>
          <a:p>
            <a:pPr marL="1117854" lvl="2" indent="-514350"/>
            <a:r>
              <a:rPr lang="en-US" i="1" dirty="0" smtClean="0"/>
              <a:t>“Lord of the rings soundtrack”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Does not represent part of a sentence</a:t>
            </a:r>
          </a:p>
          <a:p>
            <a:pPr marL="870966" lvl="1" indent="-514350"/>
            <a:r>
              <a:rPr lang="en-US" i="1" dirty="0" smtClean="0"/>
              <a:t>“Barack Obama Said Yesterday”</a:t>
            </a:r>
          </a:p>
          <a:p>
            <a:pPr marL="870966" lvl="1" indent="-514350"/>
            <a:r>
              <a:rPr lang="en-US" dirty="0" smtClean="0"/>
              <a:t>Not required for tags, query logs</a:t>
            </a:r>
          </a:p>
          <a:p>
            <a:pPr marL="916686" lvl="1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Outline of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 fontScale="85000"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S = {}</a:t>
            </a:r>
          </a:p>
          <a:p>
            <a:r>
              <a:rPr lang="en-US" sz="2800" dirty="0" smtClean="0"/>
              <a:t>For </a:t>
            </a:r>
            <a:r>
              <a:rPr lang="en-US" sz="2800" i="1" dirty="0" smtClean="0"/>
              <a:t>k </a:t>
            </a:r>
            <a:r>
              <a:rPr lang="en-US" sz="2800" dirty="0" smtClean="0"/>
              <a:t>= 1 to </a:t>
            </a:r>
            <a:r>
              <a:rPr lang="en-US" sz="2800" i="1" dirty="0" smtClean="0"/>
              <a:t>n</a:t>
            </a:r>
            <a:endParaRPr lang="en-US" sz="2800" dirty="0" smtClean="0"/>
          </a:p>
          <a:p>
            <a:pPr lvl="1"/>
            <a:r>
              <a:rPr lang="en-US" dirty="0" smtClean="0"/>
              <a:t>Evaluate all </a:t>
            </a:r>
            <a:r>
              <a:rPr lang="en-US" i="1" dirty="0" smtClean="0"/>
              <a:t>k</a:t>
            </a:r>
            <a:r>
              <a:rPr lang="en-US" dirty="0" smtClean="0"/>
              <a:t>-grams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k</a:t>
            </a:r>
            <a:r>
              <a:rPr lang="en-US" dirty="0" smtClean="0"/>
              <a:t>-1-grams</a:t>
            </a:r>
          </a:p>
          <a:p>
            <a:pPr lvl="2"/>
            <a:r>
              <a:rPr lang="en-US" sz="2800" dirty="0" smtClean="0"/>
              <a:t>Add some </a:t>
            </a:r>
            <a:r>
              <a:rPr lang="en-US" sz="2800" i="1" dirty="0" smtClean="0"/>
              <a:t>k-</a:t>
            </a:r>
            <a:r>
              <a:rPr lang="en-US" sz="2800" dirty="0" smtClean="0"/>
              <a:t>grams to S</a:t>
            </a:r>
          </a:p>
          <a:p>
            <a:pPr lvl="2"/>
            <a:r>
              <a:rPr lang="en-US" sz="2800" dirty="0" smtClean="0"/>
              <a:t>Discard some </a:t>
            </a:r>
            <a:r>
              <a:rPr lang="en-US" sz="2800" i="1" dirty="0" smtClean="0"/>
              <a:t>k-</a:t>
            </a:r>
            <a:r>
              <a:rPr lang="en-US" sz="2800" dirty="0" smtClean="0"/>
              <a:t>1-grams from S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Precisely </a:t>
            </a:r>
            <a:r>
              <a:rPr lang="en-US" sz="2800" i="1" dirty="0" smtClean="0"/>
              <a:t>k</a:t>
            </a:r>
            <a:r>
              <a:rPr lang="en-US" sz="2800" dirty="0" smtClean="0"/>
              <a:t>-grams until </a:t>
            </a:r>
            <a:r>
              <a:rPr lang="en-US" sz="2800" i="1" dirty="0" smtClean="0"/>
              <a:t>k = n-</a:t>
            </a:r>
            <a:r>
              <a:rPr lang="en-US" sz="2800" dirty="0" smtClean="0"/>
              <a:t>1 that satisfy indicators are extracted</a:t>
            </a:r>
          </a:p>
          <a:p>
            <a:pPr lvl="1"/>
            <a:r>
              <a:rPr lang="en-US" dirty="0" smtClean="0"/>
              <a:t>Under perfect evaluation of concepts </a:t>
            </a:r>
            <a:r>
              <a:rPr lang="en-US" dirty="0" err="1" smtClean="0"/>
              <a:t>w.r.t</a:t>
            </a:r>
            <a:r>
              <a:rPr lang="en-US" dirty="0" smtClean="0"/>
              <a:t>. sub-concepts</a:t>
            </a:r>
          </a:p>
          <a:p>
            <a:pPr lvl="1"/>
            <a:r>
              <a:rPr lang="en-US" dirty="0" smtClean="0"/>
              <a:t>Proof in Paper</a:t>
            </a:r>
          </a:p>
          <a:p>
            <a:pPr lvl="1"/>
            <a:endParaRPr lang="en-US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1371600"/>
            <a:ext cx="7772400" cy="2590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Detailed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077200" cy="5029200"/>
          </a:xfrm>
          <a:ln w="254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S = {}</a:t>
            </a:r>
          </a:p>
          <a:p>
            <a:r>
              <a:rPr lang="en-US" sz="2400" dirty="0" smtClean="0"/>
              <a:t>For </a:t>
            </a:r>
            <a:r>
              <a:rPr lang="en-US" sz="2400" i="1" dirty="0" smtClean="0"/>
              <a:t>k</a:t>
            </a:r>
            <a:r>
              <a:rPr lang="en-US" sz="2400" dirty="0" smtClean="0"/>
              <a:t> = 1 to </a:t>
            </a:r>
            <a:r>
              <a:rPr lang="en-US" sz="2400" i="1" dirty="0" smtClean="0"/>
              <a:t>n</a:t>
            </a:r>
          </a:p>
          <a:p>
            <a:pPr lvl="1"/>
            <a:r>
              <a:rPr lang="en-US" sz="2400" dirty="0" smtClean="0"/>
              <a:t>For all k-grams </a:t>
            </a:r>
            <a:r>
              <a:rPr lang="en-US" sz="2400" i="1" dirty="0" smtClean="0"/>
              <a:t>s</a:t>
            </a:r>
            <a:r>
              <a:rPr lang="en-US" sz="2400" dirty="0" smtClean="0"/>
              <a:t> (two sub-concepts </a:t>
            </a:r>
            <a:r>
              <a:rPr lang="en-US" sz="2400" i="1" dirty="0" smtClean="0"/>
              <a:t>r</a:t>
            </a:r>
            <a:r>
              <a:rPr lang="en-US" sz="2400" dirty="0" smtClean="0"/>
              <a:t> and 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support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&lt;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lvl="3"/>
            <a:r>
              <a:rPr lang="en-US" sz="2400" dirty="0" smtClean="0"/>
              <a:t>Continue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min</a:t>
            </a:r>
            <a:r>
              <a:rPr lang="en-US" dirty="0" smtClean="0"/>
              <a:t> (</a:t>
            </a:r>
            <a:r>
              <a:rPr lang="en-US" i="1" dirty="0" smtClean="0"/>
              <a:t>pre-conf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), </a:t>
            </a:r>
            <a:r>
              <a:rPr lang="en-US" i="1" dirty="0" smtClean="0"/>
              <a:t>post-conf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)) &gt; threshold</a:t>
            </a:r>
          </a:p>
          <a:p>
            <a:pPr lvl="3"/>
            <a:r>
              <a:rPr lang="en-US" sz="2400" dirty="0" smtClean="0"/>
              <a:t>S = S U {</a:t>
            </a:r>
            <a:r>
              <a:rPr lang="en-US" sz="2400" i="1" dirty="0" smtClean="0"/>
              <a:t>s</a:t>
            </a:r>
            <a:r>
              <a:rPr lang="en-US" sz="2400" dirty="0" smtClean="0"/>
              <a:t>} – {</a:t>
            </a:r>
            <a:r>
              <a:rPr lang="en-US" sz="2400" i="1" dirty="0" smtClean="0"/>
              <a:t>r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}</a:t>
            </a:r>
          </a:p>
          <a:p>
            <a:pPr lvl="2"/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i="1" dirty="0" smtClean="0"/>
              <a:t>pre-conf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&gt; threshold &amp; &gt;&gt; </a:t>
            </a:r>
            <a:r>
              <a:rPr lang="en-US" i="1" dirty="0" smtClean="0"/>
              <a:t>post-conf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&amp; </a:t>
            </a:r>
            <a:r>
              <a:rPr lang="en-US" i="1" dirty="0" smtClean="0"/>
              <a:t>t </a:t>
            </a:r>
            <a:r>
              <a:rPr lang="az-Cyrl-AZ" dirty="0" smtClean="0">
                <a:latin typeface="Calibri"/>
              </a:rPr>
              <a:t>Є</a:t>
            </a:r>
            <a:r>
              <a:rPr lang="en-US" i="1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S</a:t>
            </a:r>
            <a:r>
              <a:rPr lang="en-US" dirty="0" smtClean="0"/>
              <a:t> </a:t>
            </a:r>
          </a:p>
          <a:p>
            <a:pPr lvl="3"/>
            <a:r>
              <a:rPr lang="en-US" sz="2400" dirty="0" smtClean="0"/>
              <a:t>S = S U {</a:t>
            </a:r>
            <a:r>
              <a:rPr lang="en-US" sz="2400" i="1" dirty="0" smtClean="0"/>
              <a:t>s</a:t>
            </a:r>
            <a:r>
              <a:rPr lang="en-US" sz="2400" dirty="0" smtClean="0"/>
              <a:t>} – {</a:t>
            </a:r>
            <a:r>
              <a:rPr lang="en-US" sz="2400" i="1" dirty="0" smtClean="0"/>
              <a:t>r</a:t>
            </a:r>
            <a:r>
              <a:rPr lang="en-US" sz="2400" dirty="0" smtClean="0"/>
              <a:t>}</a:t>
            </a:r>
          </a:p>
          <a:p>
            <a:pPr lvl="2"/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i="1" dirty="0" smtClean="0"/>
              <a:t>post-conf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&gt; threshold &amp; &gt;&gt; </a:t>
            </a:r>
            <a:r>
              <a:rPr lang="en-US" i="1" dirty="0" smtClean="0"/>
              <a:t>pre-conf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&amp; </a:t>
            </a:r>
            <a:r>
              <a:rPr lang="en-US" i="1" dirty="0" smtClean="0"/>
              <a:t>r </a:t>
            </a:r>
            <a:r>
              <a:rPr lang="az-Cyrl-AZ" dirty="0" smtClean="0">
                <a:latin typeface="Calibri"/>
              </a:rPr>
              <a:t>Є</a:t>
            </a:r>
            <a:r>
              <a:rPr lang="en-US" i="1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S</a:t>
            </a:r>
            <a:r>
              <a:rPr lang="en-US" dirty="0" smtClean="0"/>
              <a:t>  </a:t>
            </a:r>
          </a:p>
          <a:p>
            <a:pPr lvl="3"/>
            <a:r>
              <a:rPr lang="en-US" sz="2400" dirty="0" smtClean="0"/>
              <a:t>S = S U {</a:t>
            </a:r>
            <a:r>
              <a:rPr lang="en-US" sz="2400" i="1" dirty="0" smtClean="0"/>
              <a:t>s</a:t>
            </a:r>
            <a:r>
              <a:rPr lang="en-US" sz="2400" dirty="0" smtClean="0"/>
              <a:t>} – {</a:t>
            </a:r>
            <a:r>
              <a:rPr lang="en-US" sz="2400" i="1" dirty="0" smtClean="0"/>
              <a:t>t</a:t>
            </a:r>
            <a:r>
              <a:rPr lang="en-US" sz="2400" dirty="0" smtClean="0"/>
              <a:t>}</a:t>
            </a: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6248400" y="1143000"/>
            <a:ext cx="2133600" cy="838200"/>
          </a:xfrm>
          <a:prstGeom prst="borderCallout1">
            <a:avLst>
              <a:gd name="adj1" fmla="val 46750"/>
              <a:gd name="adj2" fmla="val -333"/>
              <a:gd name="adj3" fmla="val 187288"/>
              <a:gd name="adj4" fmla="val -831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Indicator 1</a:t>
            </a:r>
            <a:r>
              <a:rPr lang="en-US" sz="2800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096000" y="2667000"/>
            <a:ext cx="2514600" cy="685800"/>
          </a:xfrm>
          <a:prstGeom prst="borderCallout1">
            <a:avLst>
              <a:gd name="adj1" fmla="val 49659"/>
              <a:gd name="adj2" fmla="val -800"/>
              <a:gd name="adj3" fmla="val 163409"/>
              <a:gd name="adj4" fmla="val -574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Indicator 2: r &amp; t are not concepts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019800" y="3657600"/>
            <a:ext cx="2514600" cy="609600"/>
          </a:xfrm>
          <a:prstGeom prst="borderCallout1">
            <a:avLst>
              <a:gd name="adj1" fmla="val 49659"/>
              <a:gd name="adj2" fmla="val -800"/>
              <a:gd name="adj3" fmla="val 163409"/>
              <a:gd name="adj4" fmla="val -574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Indicator 2:  r is not a concept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6019800" y="4572000"/>
            <a:ext cx="2514600" cy="609600"/>
          </a:xfrm>
          <a:prstGeom prst="borderCallout1">
            <a:avLst>
              <a:gd name="adj1" fmla="val 49659"/>
              <a:gd name="adj2" fmla="val -800"/>
              <a:gd name="adj3" fmla="val 163409"/>
              <a:gd name="adj4" fmla="val -574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Indicator 2:  t is not a concept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Experiments: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r>
              <a:rPr lang="en-US" sz="2400" dirty="0" smtClean="0"/>
              <a:t>AOL Query Log Dataset</a:t>
            </a:r>
          </a:p>
          <a:p>
            <a:pPr lvl="1"/>
            <a:r>
              <a:rPr lang="en-US" sz="2400" dirty="0" smtClean="0"/>
              <a:t>36M queries and 1.5M unique terms.</a:t>
            </a:r>
          </a:p>
          <a:p>
            <a:pPr lvl="1"/>
            <a:r>
              <a:rPr lang="en-US" sz="2400" dirty="0" smtClean="0"/>
              <a:t>Evaluation using Humans (Via </a:t>
            </a:r>
            <a:r>
              <a:rPr lang="en-US" sz="2400" dirty="0" err="1" smtClean="0"/>
              <a:t>M.Turk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Plus Wikipedia </a:t>
            </a:r>
          </a:p>
          <a:p>
            <a:pPr lvl="2"/>
            <a:r>
              <a:rPr lang="en-US" dirty="0" smtClean="0"/>
              <a:t>(For experiments on varying parameters)</a:t>
            </a:r>
          </a:p>
          <a:p>
            <a:pPr lvl="1"/>
            <a:r>
              <a:rPr lang="en-US" sz="2400" dirty="0" smtClean="0"/>
              <a:t>Experimentally set thresholds</a:t>
            </a:r>
          </a:p>
          <a:p>
            <a:r>
              <a:rPr lang="en-US" sz="2400" dirty="0" smtClean="0"/>
              <a:t>Compared against</a:t>
            </a:r>
          </a:p>
          <a:p>
            <a:pPr lvl="1"/>
            <a:r>
              <a:rPr lang="en-US" sz="2400" dirty="0" smtClean="0"/>
              <a:t>C-Value Algorithm: </a:t>
            </a:r>
          </a:p>
          <a:p>
            <a:pPr lvl="2"/>
            <a:r>
              <a:rPr lang="en-US" dirty="0" smtClean="0"/>
              <a:t>a term-extraction algorithm with popularity built in</a:t>
            </a:r>
          </a:p>
          <a:p>
            <a:pPr lvl="1"/>
            <a:r>
              <a:rPr lang="en-US" sz="2400" dirty="0" smtClean="0"/>
              <a:t>Naïve Algorithm:  </a:t>
            </a:r>
          </a:p>
          <a:p>
            <a:pPr lvl="2"/>
            <a:r>
              <a:rPr lang="en-US" dirty="0" smtClean="0"/>
              <a:t>simply based on frequency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Raw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25882 concepts extracted </a:t>
            </a:r>
          </a:p>
          <a:p>
            <a:endParaRPr lang="en-US" sz="2400" dirty="0" smtClean="0"/>
          </a:p>
          <a:p>
            <a:r>
              <a:rPr lang="en-US" sz="2400" dirty="0" smtClean="0"/>
              <a:t>an absolute precision of 0.95 rated against Wikipedia and Mechanical Turk.</a:t>
            </a:r>
          </a:p>
          <a:p>
            <a:endParaRPr lang="en-US" sz="2400" dirty="0" smtClean="0"/>
          </a:p>
          <a:p>
            <a:r>
              <a:rPr lang="en-US" sz="2400" dirty="0" smtClean="0"/>
              <a:t>For same volume of 2, 3, and 4-gram concepts, our algorithm gave</a:t>
            </a:r>
          </a:p>
          <a:p>
            <a:pPr lvl="1"/>
            <a:r>
              <a:rPr lang="en-US" sz="2400" dirty="0" smtClean="0"/>
              <a:t>Fewer absolute errors (369) vs.</a:t>
            </a:r>
          </a:p>
          <a:p>
            <a:pPr lvl="2"/>
            <a:r>
              <a:rPr lang="en-US" dirty="0" smtClean="0"/>
              <a:t>C-Value (557) and Naïve (997)</a:t>
            </a:r>
          </a:p>
          <a:p>
            <a:pPr lvl="1"/>
            <a:r>
              <a:rPr lang="en-US" sz="2400" dirty="0" smtClean="0"/>
              <a:t>Greater Non-Wiki Precision (0.84) vs.</a:t>
            </a:r>
          </a:p>
          <a:p>
            <a:pPr lvl="2"/>
            <a:r>
              <a:rPr lang="en-US" dirty="0" smtClean="0"/>
              <a:t>C-Value (0.75) and Naïve (0.66)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Head-to-head Comparison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075" y="1295400"/>
            <a:ext cx="7457725" cy="519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2499360" y="1920240"/>
            <a:ext cx="5890260" cy="3550920"/>
          </a:xfrm>
          <a:custGeom>
            <a:avLst/>
            <a:gdLst>
              <a:gd name="connsiteX0" fmla="*/ 30480 w 5890260"/>
              <a:gd name="connsiteY0" fmla="*/ 0 h 3550920"/>
              <a:gd name="connsiteX1" fmla="*/ 30480 w 5890260"/>
              <a:gd name="connsiteY1" fmla="*/ 396240 h 3550920"/>
              <a:gd name="connsiteX2" fmla="*/ 213360 w 5890260"/>
              <a:gd name="connsiteY2" fmla="*/ 701040 h 3550920"/>
              <a:gd name="connsiteX3" fmla="*/ 365760 w 5890260"/>
              <a:gd name="connsiteY3" fmla="*/ 929640 h 3550920"/>
              <a:gd name="connsiteX4" fmla="*/ 899160 w 5890260"/>
              <a:gd name="connsiteY4" fmla="*/ 1813560 h 3550920"/>
              <a:gd name="connsiteX5" fmla="*/ 1554480 w 5890260"/>
              <a:gd name="connsiteY5" fmla="*/ 2072640 h 3550920"/>
              <a:gd name="connsiteX6" fmla="*/ 2453640 w 5890260"/>
              <a:gd name="connsiteY6" fmla="*/ 2529840 h 3550920"/>
              <a:gd name="connsiteX7" fmla="*/ 3048000 w 5890260"/>
              <a:gd name="connsiteY7" fmla="*/ 2804160 h 3550920"/>
              <a:gd name="connsiteX8" fmla="*/ 3611880 w 5890260"/>
              <a:gd name="connsiteY8" fmla="*/ 3078480 h 3550920"/>
              <a:gd name="connsiteX9" fmla="*/ 4678680 w 5890260"/>
              <a:gd name="connsiteY9" fmla="*/ 3352800 h 3550920"/>
              <a:gd name="connsiteX10" fmla="*/ 5715000 w 5890260"/>
              <a:gd name="connsiteY10" fmla="*/ 3505200 h 3550920"/>
              <a:gd name="connsiteX11" fmla="*/ 5730240 w 5890260"/>
              <a:gd name="connsiteY11" fmla="*/ 3505200 h 3550920"/>
              <a:gd name="connsiteX12" fmla="*/ 5760720 w 5890260"/>
              <a:gd name="connsiteY12" fmla="*/ 3535680 h 3550920"/>
              <a:gd name="connsiteX13" fmla="*/ 5791200 w 5890260"/>
              <a:gd name="connsiteY13" fmla="*/ 3550920 h 35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260" h="3550920">
                <a:moveTo>
                  <a:pt x="30480" y="0"/>
                </a:moveTo>
                <a:cubicBezTo>
                  <a:pt x="15240" y="139700"/>
                  <a:pt x="0" y="279400"/>
                  <a:pt x="30480" y="396240"/>
                </a:cubicBezTo>
                <a:cubicBezTo>
                  <a:pt x="60960" y="513080"/>
                  <a:pt x="157480" y="612140"/>
                  <a:pt x="213360" y="701040"/>
                </a:cubicBezTo>
                <a:cubicBezTo>
                  <a:pt x="269240" y="789940"/>
                  <a:pt x="251460" y="744220"/>
                  <a:pt x="365760" y="929640"/>
                </a:cubicBezTo>
                <a:cubicBezTo>
                  <a:pt x="480060" y="1115060"/>
                  <a:pt x="701040" y="1623060"/>
                  <a:pt x="899160" y="1813560"/>
                </a:cubicBezTo>
                <a:cubicBezTo>
                  <a:pt x="1097280" y="2004060"/>
                  <a:pt x="1295400" y="1953260"/>
                  <a:pt x="1554480" y="2072640"/>
                </a:cubicBezTo>
                <a:cubicBezTo>
                  <a:pt x="1813560" y="2192020"/>
                  <a:pt x="2204720" y="2407920"/>
                  <a:pt x="2453640" y="2529840"/>
                </a:cubicBezTo>
                <a:cubicBezTo>
                  <a:pt x="2702560" y="2651760"/>
                  <a:pt x="2854960" y="2712720"/>
                  <a:pt x="3048000" y="2804160"/>
                </a:cubicBezTo>
                <a:cubicBezTo>
                  <a:pt x="3241040" y="2895600"/>
                  <a:pt x="3340100" y="2987040"/>
                  <a:pt x="3611880" y="3078480"/>
                </a:cubicBezTo>
                <a:cubicBezTo>
                  <a:pt x="3883660" y="3169920"/>
                  <a:pt x="4328160" y="3281680"/>
                  <a:pt x="4678680" y="3352800"/>
                </a:cubicBezTo>
                <a:cubicBezTo>
                  <a:pt x="5029200" y="3423920"/>
                  <a:pt x="5539740" y="3479800"/>
                  <a:pt x="5715000" y="3505200"/>
                </a:cubicBezTo>
                <a:cubicBezTo>
                  <a:pt x="5890260" y="3530600"/>
                  <a:pt x="5722620" y="3500120"/>
                  <a:pt x="5730240" y="3505200"/>
                </a:cubicBezTo>
                <a:cubicBezTo>
                  <a:pt x="5737860" y="3510280"/>
                  <a:pt x="5750560" y="3528060"/>
                  <a:pt x="5760720" y="3535680"/>
                </a:cubicBezTo>
                <a:cubicBezTo>
                  <a:pt x="5770880" y="3543300"/>
                  <a:pt x="5791200" y="3550920"/>
                  <a:pt x="5791200" y="355092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62200" y="2362200"/>
            <a:ext cx="5671820" cy="3403600"/>
          </a:xfrm>
          <a:custGeom>
            <a:avLst/>
            <a:gdLst>
              <a:gd name="connsiteX0" fmla="*/ 0 w 5671820"/>
              <a:gd name="connsiteY0" fmla="*/ 0 h 3403600"/>
              <a:gd name="connsiteX1" fmla="*/ 213360 w 5671820"/>
              <a:gd name="connsiteY1" fmla="*/ 304800 h 3403600"/>
              <a:gd name="connsiteX2" fmla="*/ 274320 w 5671820"/>
              <a:gd name="connsiteY2" fmla="*/ 533400 h 3403600"/>
              <a:gd name="connsiteX3" fmla="*/ 381000 w 5671820"/>
              <a:gd name="connsiteY3" fmla="*/ 883920 h 3403600"/>
              <a:gd name="connsiteX4" fmla="*/ 670560 w 5671820"/>
              <a:gd name="connsiteY4" fmla="*/ 1219200 h 3403600"/>
              <a:gd name="connsiteX5" fmla="*/ 929640 w 5671820"/>
              <a:gd name="connsiteY5" fmla="*/ 1554480 h 3403600"/>
              <a:gd name="connsiteX6" fmla="*/ 1630680 w 5671820"/>
              <a:gd name="connsiteY6" fmla="*/ 1950720 h 3403600"/>
              <a:gd name="connsiteX7" fmla="*/ 2179320 w 5671820"/>
              <a:gd name="connsiteY7" fmla="*/ 2286000 h 3403600"/>
              <a:gd name="connsiteX8" fmla="*/ 2697480 w 5671820"/>
              <a:gd name="connsiteY8" fmla="*/ 2545080 h 3403600"/>
              <a:gd name="connsiteX9" fmla="*/ 3642360 w 5671820"/>
              <a:gd name="connsiteY9" fmla="*/ 2895600 h 3403600"/>
              <a:gd name="connsiteX10" fmla="*/ 4800600 w 5671820"/>
              <a:gd name="connsiteY10" fmla="*/ 3322320 h 3403600"/>
              <a:gd name="connsiteX11" fmla="*/ 5547360 w 5671820"/>
              <a:gd name="connsiteY11" fmla="*/ 3383280 h 3403600"/>
              <a:gd name="connsiteX12" fmla="*/ 5547360 w 5671820"/>
              <a:gd name="connsiteY12" fmla="*/ 3368040 h 3403600"/>
              <a:gd name="connsiteX13" fmla="*/ 5440680 w 5671820"/>
              <a:gd name="connsiteY13" fmla="*/ 3398520 h 3403600"/>
              <a:gd name="connsiteX14" fmla="*/ 5440680 w 5671820"/>
              <a:gd name="connsiteY14" fmla="*/ 339852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71820" h="3403600">
                <a:moveTo>
                  <a:pt x="0" y="0"/>
                </a:moveTo>
                <a:cubicBezTo>
                  <a:pt x="83820" y="107950"/>
                  <a:pt x="167640" y="215900"/>
                  <a:pt x="213360" y="304800"/>
                </a:cubicBezTo>
                <a:cubicBezTo>
                  <a:pt x="259080" y="393700"/>
                  <a:pt x="246380" y="436880"/>
                  <a:pt x="274320" y="533400"/>
                </a:cubicBezTo>
                <a:cubicBezTo>
                  <a:pt x="302260" y="629920"/>
                  <a:pt x="314960" y="769620"/>
                  <a:pt x="381000" y="883920"/>
                </a:cubicBezTo>
                <a:cubicBezTo>
                  <a:pt x="447040" y="998220"/>
                  <a:pt x="579120" y="1107440"/>
                  <a:pt x="670560" y="1219200"/>
                </a:cubicBezTo>
                <a:cubicBezTo>
                  <a:pt x="762000" y="1330960"/>
                  <a:pt x="769620" y="1432560"/>
                  <a:pt x="929640" y="1554480"/>
                </a:cubicBezTo>
                <a:cubicBezTo>
                  <a:pt x="1089660" y="1676400"/>
                  <a:pt x="1422400" y="1828800"/>
                  <a:pt x="1630680" y="1950720"/>
                </a:cubicBezTo>
                <a:cubicBezTo>
                  <a:pt x="1838960" y="2072640"/>
                  <a:pt x="2001520" y="2186940"/>
                  <a:pt x="2179320" y="2286000"/>
                </a:cubicBezTo>
                <a:cubicBezTo>
                  <a:pt x="2357120" y="2385060"/>
                  <a:pt x="2453640" y="2443480"/>
                  <a:pt x="2697480" y="2545080"/>
                </a:cubicBezTo>
                <a:cubicBezTo>
                  <a:pt x="2941320" y="2646680"/>
                  <a:pt x="3642360" y="2895600"/>
                  <a:pt x="3642360" y="2895600"/>
                </a:cubicBezTo>
                <a:cubicBezTo>
                  <a:pt x="3992880" y="3025140"/>
                  <a:pt x="4483100" y="3241040"/>
                  <a:pt x="4800600" y="3322320"/>
                </a:cubicBezTo>
                <a:cubicBezTo>
                  <a:pt x="5118100" y="3403600"/>
                  <a:pt x="5422900" y="3375660"/>
                  <a:pt x="5547360" y="3383280"/>
                </a:cubicBezTo>
                <a:cubicBezTo>
                  <a:pt x="5671820" y="3390900"/>
                  <a:pt x="5565140" y="3365500"/>
                  <a:pt x="5547360" y="3368040"/>
                </a:cubicBezTo>
                <a:cubicBezTo>
                  <a:pt x="5529580" y="3370580"/>
                  <a:pt x="5440680" y="3398520"/>
                  <a:pt x="5440680" y="3398520"/>
                </a:cubicBezTo>
                <a:lnTo>
                  <a:pt x="5440680" y="339852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028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Experiments on varying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462" y="1219200"/>
            <a:ext cx="7535138" cy="52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On Varying Size of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105985"/>
            <a:ext cx="6561137" cy="512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Motivating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279392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tax assessors san </a:t>
            </a:r>
            <a:r>
              <a:rPr lang="en-US" i="1" dirty="0" err="1" smtClean="0"/>
              <a:t>antonio</a:t>
            </a:r>
            <a:r>
              <a:rPr lang="en-US" i="1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1447800"/>
            <a:ext cx="4114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667000"/>
            <a:ext cx="11430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tax</a:t>
            </a:r>
          </a:p>
          <a:p>
            <a:pPr algn="ctr"/>
            <a:r>
              <a:rPr lang="en-US" sz="2400" dirty="0" smtClean="0"/>
              <a:t>13706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2667000"/>
            <a:ext cx="10668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</a:t>
            </a:r>
          </a:p>
          <a:p>
            <a:pPr algn="ctr"/>
            <a:r>
              <a:rPr lang="en-US" sz="2400" dirty="0" smtClean="0"/>
              <a:t>14585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2667000"/>
            <a:ext cx="14478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assessors</a:t>
            </a:r>
          </a:p>
          <a:p>
            <a:pPr algn="ctr"/>
            <a:r>
              <a:rPr lang="en-US" sz="2400" dirty="0" smtClean="0"/>
              <a:t>324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2667000"/>
            <a:ext cx="12192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antonio</a:t>
            </a:r>
            <a:endParaRPr lang="en-US" sz="2400" dirty="0" smtClean="0"/>
          </a:p>
          <a:p>
            <a:pPr algn="ctr"/>
            <a:r>
              <a:rPr lang="en-US" sz="2400" dirty="0" smtClean="0"/>
              <a:t>2855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572000"/>
            <a:ext cx="19812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tax assessors</a:t>
            </a:r>
          </a:p>
          <a:p>
            <a:pPr algn="ctr"/>
            <a:r>
              <a:rPr lang="en-US" sz="2400" dirty="0" smtClean="0"/>
              <a:t>273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4572000"/>
            <a:ext cx="19812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assessors san</a:t>
            </a:r>
          </a:p>
          <a:p>
            <a:pPr algn="ctr"/>
            <a:r>
              <a:rPr lang="en-US" sz="2400" dirty="0" smtClean="0"/>
              <a:t>&lt; 5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4572000"/>
            <a:ext cx="1981200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 </a:t>
            </a:r>
            <a:r>
              <a:rPr lang="en-US" sz="2400" dirty="0" err="1" smtClean="0"/>
              <a:t>antonio</a:t>
            </a:r>
            <a:endParaRPr lang="en-US" sz="2400" dirty="0" smtClean="0"/>
          </a:p>
          <a:p>
            <a:pPr algn="ctr"/>
            <a:r>
              <a:rPr lang="en-US" sz="2400" dirty="0" smtClean="0"/>
              <a:t>2385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7" idx="2"/>
            <a:endCxn id="12" idx="0"/>
          </p:cNvCxnSpPr>
          <p:nvPr/>
        </p:nvCxnSpPr>
        <p:spPr>
          <a:xfrm rot="16200000" flipH="1">
            <a:off x="2034749" y="4015948"/>
            <a:ext cx="1074003" cy="381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  <a:endCxn id="12" idx="0"/>
          </p:cNvCxnSpPr>
          <p:nvPr/>
        </p:nvCxnSpPr>
        <p:spPr>
          <a:xfrm rot="5400000">
            <a:off x="2796749" y="3292048"/>
            <a:ext cx="1074003" cy="14859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2"/>
            <a:endCxn id="13" idx="0"/>
          </p:cNvCxnSpPr>
          <p:nvPr/>
        </p:nvCxnSpPr>
        <p:spPr>
          <a:xfrm rot="16200000" flipH="1">
            <a:off x="3901649" y="3673048"/>
            <a:ext cx="1074003" cy="7239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13" idx="0"/>
          </p:cNvCxnSpPr>
          <p:nvPr/>
        </p:nvCxnSpPr>
        <p:spPr>
          <a:xfrm rot="5400000">
            <a:off x="4644599" y="3653998"/>
            <a:ext cx="1074003" cy="7620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  <a:endCxn id="14" idx="0"/>
          </p:cNvCxnSpPr>
          <p:nvPr/>
        </p:nvCxnSpPr>
        <p:spPr>
          <a:xfrm rot="16200000" flipH="1">
            <a:off x="5749499" y="3311098"/>
            <a:ext cx="1074003" cy="14478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14" idx="0"/>
          </p:cNvCxnSpPr>
          <p:nvPr/>
        </p:nvCxnSpPr>
        <p:spPr>
          <a:xfrm rot="16200000" flipH="1">
            <a:off x="6435299" y="3996898"/>
            <a:ext cx="1074003" cy="762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742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Ongoing Work </a:t>
            </a:r>
            <a:br>
              <a:rPr lang="en-US" dirty="0" smtClean="0"/>
            </a:br>
            <a:r>
              <a:rPr lang="en-US" sz="2700" dirty="0" smtClean="0"/>
              <a:t>(with A. Das </a:t>
            </a:r>
            <a:r>
              <a:rPr lang="en-US" sz="2700" dirty="0" err="1" smtClean="0"/>
              <a:t>Sarma</a:t>
            </a:r>
            <a:r>
              <a:rPr lang="en-US" sz="2700" dirty="0" smtClean="0"/>
              <a:t>, H. G.-Molina, N. </a:t>
            </a:r>
            <a:r>
              <a:rPr lang="en-US" sz="2700" dirty="0" err="1" smtClean="0"/>
              <a:t>Polyzotis</a:t>
            </a:r>
            <a:r>
              <a:rPr lang="en-US" sz="2700" dirty="0" smtClean="0"/>
              <a:t> and J. </a:t>
            </a:r>
            <a:r>
              <a:rPr lang="en-US" sz="2700" dirty="0" err="1" smtClean="0"/>
              <a:t>Widom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/>
          <a:lstStyle/>
          <a:p>
            <a:r>
              <a:rPr lang="en-US" sz="2400" dirty="0" smtClean="0"/>
              <a:t>How do we attach a new concept </a:t>
            </a:r>
            <a:r>
              <a:rPr lang="en-US" sz="2400" i="1" dirty="0" smtClean="0"/>
              <a:t>c</a:t>
            </a:r>
            <a:r>
              <a:rPr lang="en-US" sz="2400" dirty="0" smtClean="0"/>
              <a:t> to the web of concepts?</a:t>
            </a:r>
          </a:p>
          <a:p>
            <a:pPr lvl="1"/>
            <a:r>
              <a:rPr lang="en-US" sz="2400" dirty="0" smtClean="0"/>
              <a:t>Via human input</a:t>
            </a:r>
          </a:p>
          <a:p>
            <a:pPr lvl="1"/>
            <a:r>
              <a:rPr lang="en-US" sz="2400" dirty="0" smtClean="0"/>
              <a:t>But: costly, so need to minimize # questions</a:t>
            </a:r>
          </a:p>
          <a:p>
            <a:pPr lvl="1"/>
            <a:r>
              <a:rPr lang="en-US" sz="2400" dirty="0" smtClean="0"/>
              <a:t>Questions of the form: Is </a:t>
            </a:r>
            <a:r>
              <a:rPr lang="en-US" sz="2400" i="1" dirty="0" smtClean="0"/>
              <a:t>c </a:t>
            </a:r>
            <a:r>
              <a:rPr lang="en-US" sz="2400" dirty="0" smtClean="0"/>
              <a:t>a kind of X?</a:t>
            </a:r>
          </a:p>
          <a:p>
            <a:pPr lvl="1"/>
            <a:r>
              <a:rPr lang="en-US" sz="2400" dirty="0" smtClean="0"/>
              <a:t>Equivalent to Human-Assisted Graph Search</a:t>
            </a:r>
          </a:p>
          <a:p>
            <a:pPr lvl="1"/>
            <a:r>
              <a:rPr lang="en-US" sz="2400" dirty="0" smtClean="0"/>
              <a:t>Algorithms/Complexity results in T.R.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10" descr="C:\Users\Aditya\Desktop\My Dropbox\IVD-Copies\IVD\Images\schema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953000"/>
            <a:ext cx="4876800" cy="1738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Adapted frequent-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metrics to extract fresh concepts from large datasets of any kind</a:t>
            </a:r>
          </a:p>
          <a:p>
            <a:endParaRPr lang="en-US" sz="2400" dirty="0" smtClean="0"/>
          </a:p>
          <a:p>
            <a:r>
              <a:rPr lang="en-US" sz="2400" dirty="0" smtClean="0"/>
              <a:t>Lots more to do with query logs</a:t>
            </a:r>
          </a:p>
          <a:p>
            <a:pPr lvl="1"/>
            <a:r>
              <a:rPr lang="en-US" sz="2400" dirty="0" smtClean="0"/>
              <a:t>Relationship extraction between concepts </a:t>
            </a:r>
          </a:p>
          <a:p>
            <a:pPr lvl="2"/>
            <a:r>
              <a:rPr lang="en-US" dirty="0" smtClean="0"/>
              <a:t>Parent-Child</a:t>
            </a:r>
          </a:p>
          <a:p>
            <a:pPr lvl="2"/>
            <a:r>
              <a:rPr lang="en-US" dirty="0" smtClean="0"/>
              <a:t>Sibling</a:t>
            </a:r>
          </a:p>
          <a:p>
            <a:pPr lvl="1"/>
            <a:r>
              <a:rPr lang="en-US" sz="2400" dirty="0" smtClean="0"/>
              <a:t>Metadata extraction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Automatic learning of thresholds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Motivating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r>
              <a:rPr lang="en-US" dirty="0" smtClean="0"/>
              <a:t>Lord of the rings </a:t>
            </a:r>
          </a:p>
          <a:p>
            <a:pPr lvl="1"/>
            <a:r>
              <a:rPr lang="en-US" dirty="0" smtClean="0"/>
              <a:t>Lord of the</a:t>
            </a:r>
          </a:p>
          <a:p>
            <a:pPr lvl="1"/>
            <a:r>
              <a:rPr lang="en-US" dirty="0" smtClean="0"/>
              <a:t>Of the rings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Microsoft Research Redmond</a:t>
            </a:r>
          </a:p>
          <a:p>
            <a:pPr lvl="1"/>
            <a:r>
              <a:rPr lang="en-US" dirty="0" smtClean="0"/>
              <a:t>Microsoft Research</a:t>
            </a:r>
          </a:p>
          <a:p>
            <a:pPr lvl="1"/>
            <a:r>
              <a:rPr lang="en-US" dirty="0" smtClean="0"/>
              <a:t>Research Redmond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Computer Networks </a:t>
            </a:r>
          </a:p>
          <a:p>
            <a:pPr lvl="1"/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Networks  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876800" y="15240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7086600" y="33528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181600" y="38100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&quot;No&quot; Symbol 8"/>
          <p:cNvSpPr/>
          <p:nvPr/>
        </p:nvSpPr>
        <p:spPr>
          <a:xfrm>
            <a:off x="4038600" y="1981200"/>
            <a:ext cx="304800" cy="304800"/>
          </a:xfrm>
          <a:prstGeom prst="noSmoking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4038600" y="2438400"/>
            <a:ext cx="304800" cy="304800"/>
          </a:xfrm>
          <a:prstGeom prst="noSmoking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5181600" y="4267200"/>
            <a:ext cx="304800" cy="304800"/>
          </a:xfrm>
          <a:prstGeom prst="noSmoking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5715000" y="51816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038600" y="56388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4038600" y="6096000"/>
            <a:ext cx="304800" cy="304800"/>
          </a:xfrm>
          <a:prstGeom prst="smileyFac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The Web of Concepts (</a:t>
            </a:r>
            <a:r>
              <a:rPr lang="en-US" dirty="0" err="1" smtClean="0"/>
              <a:t>WoC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76600"/>
            <a:ext cx="4507992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Concepts are: </a:t>
            </a:r>
          </a:p>
          <a:p>
            <a:r>
              <a:rPr lang="en-US" sz="2400" dirty="0" smtClean="0"/>
              <a:t>Entities, events and topics</a:t>
            </a:r>
          </a:p>
          <a:p>
            <a:r>
              <a:rPr lang="en-US" sz="2400" dirty="0" smtClean="0"/>
              <a:t>People are searching for</a:t>
            </a:r>
          </a:p>
          <a:p>
            <a:pPr>
              <a:buNone/>
            </a:pPr>
            <a:r>
              <a:rPr lang="en-US" sz="2400" dirty="0" smtClean="0"/>
              <a:t>Web of concepts contains:</a:t>
            </a:r>
          </a:p>
          <a:p>
            <a:r>
              <a:rPr lang="en-US" sz="2400" dirty="0" smtClean="0"/>
              <a:t>Concepts</a:t>
            </a:r>
          </a:p>
          <a:p>
            <a:r>
              <a:rPr lang="en-US" sz="2400" dirty="0" smtClean="0"/>
              <a:t>Relationships between concepts</a:t>
            </a:r>
          </a:p>
          <a:p>
            <a:r>
              <a:rPr lang="en-US" sz="2400" dirty="0" smtClean="0"/>
              <a:t>Metadata on concepts</a:t>
            </a:r>
          </a:p>
          <a:p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3352800" y="533400"/>
          <a:ext cx="5486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600" y="3657600"/>
            <a:ext cx="19050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Hours: M-F 9-5</a:t>
            </a:r>
          </a:p>
          <a:p>
            <a:pPr algn="ctr"/>
            <a:r>
              <a:rPr lang="en-US" sz="2000" dirty="0" smtClean="0"/>
              <a:t>Expensive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3657600"/>
            <a:ext cx="18288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Hours: M-S 5-9</a:t>
            </a:r>
          </a:p>
          <a:p>
            <a:pPr algn="ctr"/>
            <a:r>
              <a:rPr lang="en-US" sz="2000" dirty="0" smtClean="0"/>
              <a:t>Cheap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How does the </a:t>
            </a:r>
            <a:r>
              <a:rPr lang="en-US" dirty="0" err="1" smtClean="0"/>
              <a:t>WoC</a:t>
            </a:r>
            <a:r>
              <a:rPr lang="en-US" dirty="0" smtClean="0"/>
              <a:t> help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/>
          <a:lstStyle/>
          <a:p>
            <a:r>
              <a:rPr lang="en-US" dirty="0" smtClean="0"/>
              <a:t>Improve search</a:t>
            </a:r>
          </a:p>
          <a:p>
            <a:pPr lvl="1"/>
            <a:r>
              <a:rPr lang="en-US" dirty="0" smtClean="0"/>
              <a:t>Find concepts the query relates to</a:t>
            </a:r>
          </a:p>
          <a:p>
            <a:pPr lvl="1"/>
            <a:r>
              <a:rPr lang="en-US" dirty="0" smtClean="0"/>
              <a:t>Return metadata</a:t>
            </a:r>
          </a:p>
          <a:p>
            <a:pPr lvl="2"/>
            <a:r>
              <a:rPr lang="en-US" dirty="0" smtClean="0"/>
              <a:t>E.g.,  </a:t>
            </a:r>
            <a:r>
              <a:rPr lang="en-US" i="1" dirty="0" smtClean="0"/>
              <a:t>Homma’s Sushi Timings, Phone No., …</a:t>
            </a:r>
          </a:p>
          <a:p>
            <a:pPr lvl="1"/>
            <a:r>
              <a:rPr lang="en-US" dirty="0" smtClean="0"/>
              <a:t>Return related concepts</a:t>
            </a:r>
          </a:p>
          <a:p>
            <a:pPr lvl="2"/>
            <a:r>
              <a:rPr lang="en-US" dirty="0" smtClean="0"/>
              <a:t>E.g., </a:t>
            </a:r>
            <a:r>
              <a:rPr lang="en-US" i="1" dirty="0" smtClean="0"/>
              <a:t> </a:t>
            </a:r>
            <a:r>
              <a:rPr lang="en-US" i="1" dirty="0" err="1" smtClean="0"/>
              <a:t>Fuki</a:t>
            </a:r>
            <a:r>
              <a:rPr lang="en-US" i="1" dirty="0" smtClean="0"/>
              <a:t> Sushi, 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Rank content better</a:t>
            </a:r>
          </a:p>
          <a:p>
            <a:endParaRPr lang="en-US" dirty="0" smtClean="0"/>
          </a:p>
          <a:p>
            <a:r>
              <a:rPr lang="en-US" dirty="0" smtClean="0"/>
              <a:t>Discover intent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5638800" y="3276600"/>
          <a:ext cx="3733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5410200"/>
            <a:ext cx="12954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M-F 9-5</a:t>
            </a:r>
          </a:p>
          <a:p>
            <a:pPr algn="ctr"/>
            <a:r>
              <a:rPr lang="en-US" sz="2000" dirty="0" smtClean="0"/>
              <a:t>Expensive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5410200"/>
            <a:ext cx="10668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M-S 5-9</a:t>
            </a:r>
          </a:p>
          <a:p>
            <a:pPr algn="ctr"/>
            <a:r>
              <a:rPr lang="en-US" sz="2000" dirty="0" smtClean="0"/>
              <a:t>Cheap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How to construct the </a:t>
            </a:r>
            <a:r>
              <a:rPr lang="en-US" dirty="0" err="1" smtClean="0"/>
              <a:t>WoC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Standard sources</a:t>
            </a:r>
          </a:p>
          <a:p>
            <a:pPr lvl="1"/>
            <a:r>
              <a:rPr lang="en-US" sz="2400" i="1" dirty="0" smtClean="0"/>
              <a:t>Wikipedia,</a:t>
            </a:r>
            <a:r>
              <a:rPr lang="en-US" sz="2400" dirty="0" smtClean="0"/>
              <a:t> </a:t>
            </a:r>
            <a:r>
              <a:rPr lang="en-US" sz="2400" i="1" dirty="0" smtClean="0"/>
              <a:t>Freebase,</a:t>
            </a:r>
            <a:r>
              <a:rPr lang="en-US" sz="2400" dirty="0" smtClean="0"/>
              <a:t> …</a:t>
            </a:r>
          </a:p>
          <a:p>
            <a:pPr lvl="1"/>
            <a:r>
              <a:rPr lang="en-US" sz="2400" dirty="0" smtClean="0"/>
              <a:t>Small fraction of actual concepts</a:t>
            </a:r>
          </a:p>
          <a:p>
            <a:pPr lvl="1"/>
            <a:r>
              <a:rPr lang="en-US" sz="2400" dirty="0" smtClean="0"/>
              <a:t>Missing: </a:t>
            </a:r>
          </a:p>
          <a:p>
            <a:pPr lvl="2"/>
            <a:r>
              <a:rPr lang="en-US" dirty="0" smtClean="0"/>
              <a:t>restaurants,  hotels,  scientific concepts,  places,  …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Updating the </a:t>
            </a:r>
            <a:r>
              <a:rPr lang="en-US" sz="2400" dirty="0" err="1" smtClean="0"/>
              <a:t>WoC</a:t>
            </a:r>
            <a:r>
              <a:rPr lang="en-US" sz="2400" dirty="0" smtClean="0"/>
              <a:t> is </a:t>
            </a:r>
            <a:r>
              <a:rPr lang="en-US" sz="2400" i="1" dirty="0" smtClean="0"/>
              <a:t>critical</a:t>
            </a:r>
          </a:p>
          <a:p>
            <a:pPr lvl="1"/>
            <a:r>
              <a:rPr lang="en-US" sz="2400" dirty="0" smtClean="0"/>
              <a:t>Timely results</a:t>
            </a:r>
          </a:p>
          <a:p>
            <a:pPr lvl="1"/>
            <a:r>
              <a:rPr lang="en-US" sz="2400" dirty="0" smtClean="0"/>
              <a:t>New events, establishments, …, </a:t>
            </a:r>
          </a:p>
          <a:p>
            <a:pPr lvl="1"/>
            <a:r>
              <a:rPr lang="en-US" sz="2400" dirty="0" smtClean="0"/>
              <a:t>Old concepts not already known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0B41CA-569D-40E7-8E58-026C0338B2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638800" y="3276600"/>
          <a:ext cx="3733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5600" y="5410200"/>
            <a:ext cx="12954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M-F 9-5</a:t>
            </a:r>
          </a:p>
          <a:p>
            <a:pPr algn="ctr"/>
            <a:r>
              <a:rPr lang="en-US" sz="2000" dirty="0" smtClean="0"/>
              <a:t>Expensive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5410200"/>
            <a:ext cx="1066800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M-S 5-9</a:t>
            </a:r>
          </a:p>
          <a:p>
            <a:pPr algn="ctr"/>
            <a:r>
              <a:rPr lang="en-US" sz="2000" dirty="0" smtClean="0"/>
              <a:t>Cheap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dirty="0" smtClean="0"/>
              <a:t>Desiderata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800600"/>
            <a:ext cx="7498080" cy="2057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 agnostic towards </a:t>
            </a:r>
          </a:p>
          <a:p>
            <a:pPr lvl="1"/>
            <a:r>
              <a:rPr lang="en-US" dirty="0" smtClean="0"/>
              <a:t>Context </a:t>
            </a:r>
          </a:p>
          <a:p>
            <a:pPr lvl="1"/>
            <a:r>
              <a:rPr lang="en-US" dirty="0" smtClean="0"/>
              <a:t>Natural Language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lowchart: Multidocument 5"/>
          <p:cNvSpPr/>
          <p:nvPr/>
        </p:nvSpPr>
        <p:spPr>
          <a:xfrm>
            <a:off x="1371600" y="1447800"/>
            <a:ext cx="1524000" cy="990600"/>
          </a:xfrm>
          <a:prstGeom prst="flowChartMultidocumen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4038600" y="2209800"/>
            <a:ext cx="1143000" cy="1600200"/>
          </a:xfrm>
          <a:prstGeom prst="flowChartMagneticDis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7772400" y="2590800"/>
            <a:ext cx="1143000" cy="914400"/>
          </a:xfrm>
          <a:prstGeom prst="flowChartMagneticDis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0" y="1905000"/>
            <a:ext cx="838200" cy="762000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3048000"/>
            <a:ext cx="762000" cy="1588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124200" y="3352800"/>
            <a:ext cx="762000" cy="762000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Multidocument 18"/>
          <p:cNvSpPr/>
          <p:nvPr/>
        </p:nvSpPr>
        <p:spPr>
          <a:xfrm>
            <a:off x="1371600" y="2743200"/>
            <a:ext cx="1524000" cy="990600"/>
          </a:xfrm>
          <a:prstGeom prst="flowChartMultidocumen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unched Tape 21"/>
          <p:cNvSpPr/>
          <p:nvPr/>
        </p:nvSpPr>
        <p:spPr>
          <a:xfrm>
            <a:off x="1295400" y="4114800"/>
            <a:ext cx="1676400" cy="914400"/>
          </a:xfrm>
          <a:prstGeom prst="flowChartPunchedTap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10200" y="3048000"/>
            <a:ext cx="304800" cy="1588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239000" y="3048000"/>
            <a:ext cx="381000" cy="1588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1828800"/>
            <a:ext cx="121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Web-pages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447800" y="4343400"/>
            <a:ext cx="1291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Logs</a:t>
            </a:r>
          </a:p>
          <a:p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2971800"/>
            <a:ext cx="902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Tweets </a:t>
            </a:r>
          </a:p>
          <a:p>
            <a:r>
              <a:rPr lang="en-US" dirty="0" smtClean="0"/>
              <a:t>Blogs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0" y="2743200"/>
            <a:ext cx="1098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K-grams</a:t>
            </a:r>
          </a:p>
          <a:p>
            <a:r>
              <a:rPr lang="en-US" dirty="0" smtClean="0"/>
              <a:t>With </a:t>
            </a:r>
          </a:p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2819400"/>
            <a:ext cx="115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</a:t>
            </a:r>
          </a:p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43600" y="2667000"/>
            <a:ext cx="114300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Our Definition of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498080" cy="4800600"/>
          </a:xfrm>
        </p:spPr>
        <p:txBody>
          <a:bodyPr/>
          <a:lstStyle/>
          <a:p>
            <a:r>
              <a:rPr lang="en-US" sz="2800" dirty="0" smtClean="0"/>
              <a:t>Concepts are: </a:t>
            </a:r>
          </a:p>
          <a:p>
            <a:pPr lvl="1"/>
            <a:r>
              <a:rPr lang="en-US" dirty="0" smtClean="0"/>
              <a:t>k-grams representing </a:t>
            </a:r>
          </a:p>
          <a:p>
            <a:pPr lvl="2"/>
            <a:r>
              <a:rPr lang="en-US" sz="2800" dirty="0" smtClean="0"/>
              <a:t>Real / imaginary entities, events, … that</a:t>
            </a:r>
          </a:p>
          <a:p>
            <a:pPr lvl="2"/>
            <a:r>
              <a:rPr lang="en-US" sz="2800" dirty="0" smtClean="0"/>
              <a:t>People are searching for / interested in</a:t>
            </a:r>
          </a:p>
          <a:p>
            <a:pPr lvl="1"/>
            <a:r>
              <a:rPr lang="en-US" dirty="0" smtClean="0"/>
              <a:t>Concise</a:t>
            </a:r>
          </a:p>
          <a:p>
            <a:pPr lvl="2"/>
            <a:r>
              <a:rPr lang="en-US" dirty="0" smtClean="0"/>
              <a:t>E.g., </a:t>
            </a:r>
            <a:r>
              <a:rPr lang="en-US" i="1" dirty="0" smtClean="0"/>
              <a:t>Harry Potter</a:t>
            </a:r>
            <a:r>
              <a:rPr lang="en-US" dirty="0" smtClean="0"/>
              <a:t> over </a:t>
            </a:r>
            <a:r>
              <a:rPr lang="en-US" i="1" dirty="0" smtClean="0"/>
              <a:t>The Wizard Harry Potter</a:t>
            </a:r>
          </a:p>
          <a:p>
            <a:pPr lvl="2"/>
            <a:r>
              <a:rPr lang="en-US" dirty="0" smtClean="0"/>
              <a:t>Keeps the </a:t>
            </a:r>
            <a:r>
              <a:rPr lang="en-US" dirty="0" err="1" smtClean="0"/>
              <a:t>WoC</a:t>
            </a:r>
            <a:r>
              <a:rPr lang="en-US" dirty="0" smtClean="0"/>
              <a:t> small and manageable</a:t>
            </a:r>
          </a:p>
          <a:p>
            <a:pPr lvl="1"/>
            <a:r>
              <a:rPr lang="en-US" dirty="0" smtClean="0"/>
              <a:t>Popular</a:t>
            </a:r>
          </a:p>
          <a:p>
            <a:pPr lvl="2"/>
            <a:r>
              <a:rPr lang="en-US" dirty="0" smtClean="0"/>
              <a:t>Precision higher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657600" y="5486400"/>
            <a:ext cx="1143000" cy="1371600"/>
          </a:xfrm>
          <a:prstGeom prst="flowChartMagneticDis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7391400" y="5638800"/>
            <a:ext cx="1143000" cy="914400"/>
          </a:xfrm>
          <a:prstGeom prst="flowChartMagneticDisk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29200" y="6096000"/>
            <a:ext cx="304800" cy="1588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0" y="6096000"/>
            <a:ext cx="381000" cy="1588"/>
          </a:xfrm>
          <a:prstGeom prst="straightConnector1">
            <a:avLst/>
          </a:prstGeom>
          <a:ln w="2222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5867400"/>
            <a:ext cx="1098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K-grams</a:t>
            </a:r>
          </a:p>
          <a:p>
            <a:r>
              <a:rPr lang="en-US" dirty="0" smtClean="0"/>
              <a:t>With </a:t>
            </a:r>
          </a:p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5838162"/>
            <a:ext cx="115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</a:t>
            </a:r>
          </a:p>
          <a:p>
            <a:r>
              <a:rPr lang="en-US" dirty="0" smtClean="0"/>
              <a:t>Extraction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5715000"/>
            <a:ext cx="114300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Frequent Item-set Mining</a:t>
            </a:r>
          </a:p>
          <a:p>
            <a:pPr lvl="1"/>
            <a:r>
              <a:rPr lang="en-US" sz="2400" dirty="0" smtClean="0"/>
              <a:t>Not quite frequent item-sets</a:t>
            </a:r>
          </a:p>
          <a:p>
            <a:pPr lvl="2"/>
            <a:r>
              <a:rPr lang="en-US" i="1" dirty="0" smtClean="0"/>
              <a:t>k</a:t>
            </a:r>
            <a:r>
              <a:rPr lang="en-US" dirty="0" smtClean="0"/>
              <a:t>-gram can be a concept even if </a:t>
            </a:r>
            <a:r>
              <a:rPr lang="en-US" i="1" dirty="0" smtClean="0"/>
              <a:t>k</a:t>
            </a:r>
            <a:r>
              <a:rPr lang="en-US" dirty="0" smtClean="0"/>
              <a:t>-1-gram is not</a:t>
            </a:r>
          </a:p>
          <a:p>
            <a:pPr lvl="1"/>
            <a:r>
              <a:rPr lang="en-US" sz="2400" dirty="0" smtClean="0"/>
              <a:t>Different support thresholds required for each k</a:t>
            </a:r>
          </a:p>
          <a:p>
            <a:pPr lvl="1"/>
            <a:r>
              <a:rPr lang="en-US" sz="2400" dirty="0" smtClean="0"/>
              <a:t>But, can be used as a first step</a:t>
            </a:r>
          </a:p>
          <a:p>
            <a:endParaRPr lang="en-US" sz="2400" dirty="0" smtClean="0"/>
          </a:p>
          <a:p>
            <a:r>
              <a:rPr lang="en-US" dirty="0" smtClean="0"/>
              <a:t>Term extraction</a:t>
            </a:r>
          </a:p>
          <a:p>
            <a:pPr lvl="1"/>
            <a:r>
              <a:rPr lang="en-US" sz="2400" dirty="0" smtClean="0"/>
              <a:t>IR method of extracting terms to populate indexes</a:t>
            </a:r>
          </a:p>
          <a:p>
            <a:pPr lvl="1"/>
            <a:r>
              <a:rPr lang="en-US" sz="2400" dirty="0" smtClean="0"/>
              <a:t>Typically uses NLP techniques, and not popularity</a:t>
            </a:r>
          </a:p>
          <a:p>
            <a:pPr lvl="1"/>
            <a:r>
              <a:rPr lang="en-US" sz="2400" dirty="0" smtClean="0"/>
              <a:t>One technique that takes popularity into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fficient Parsing For Searching Structured Data (1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Efficient Parsing For Searching Structured Data (1)</Template>
  <TotalTime>0</TotalTime>
  <Words>1014</Words>
  <Application>Microsoft Office PowerPoint</Application>
  <PresentationFormat>On-screen Show (4:3)</PresentationFormat>
  <Paragraphs>301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Efficient Parsing For Searching Structured Data (1)</vt:lpstr>
      <vt:lpstr>Towards the Web of Concepts: Extracting Concepts from Large Datasets</vt:lpstr>
      <vt:lpstr>Motivating Examples</vt:lpstr>
      <vt:lpstr>Motivating Examples</vt:lpstr>
      <vt:lpstr>The Web of Concepts (WoC)</vt:lpstr>
      <vt:lpstr>How does the WoC help us?</vt:lpstr>
      <vt:lpstr>How to construct the WoC?</vt:lpstr>
      <vt:lpstr>Desiderata</vt:lpstr>
      <vt:lpstr>Our Definition of Concepts</vt:lpstr>
      <vt:lpstr>Previous Work</vt:lpstr>
      <vt:lpstr>Notation</vt:lpstr>
      <vt:lpstr>Empirical Property</vt:lpstr>
      <vt:lpstr>“Indicators” that we look for</vt:lpstr>
      <vt:lpstr>Outline of Approach</vt:lpstr>
      <vt:lpstr>Detailed Algorithm</vt:lpstr>
      <vt:lpstr>Experiments: Methodology </vt:lpstr>
      <vt:lpstr>Raw Numbers</vt:lpstr>
      <vt:lpstr>Head-to-head Comparison </vt:lpstr>
      <vt:lpstr>Experiments on varying thresholds</vt:lpstr>
      <vt:lpstr>On Varying Size of Log</vt:lpstr>
      <vt:lpstr>Ongoing Work  (with A. Das Sarma, H. G.-Molina, N. Polyzotis and J. Widom)</vt:lpstr>
      <vt:lpstr>Conclusions &amp;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2011-01-16T05:52:02Z</dcterms:created>
  <dcterms:modified xsi:type="dcterms:W3CDTF">2011-01-16T06:18:53Z</dcterms:modified>
  <cp:version/>
</cp:coreProperties>
</file>